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63" r:id="rId2"/>
  </p:sldMasterIdLst>
  <p:notesMasterIdLst>
    <p:notesMasterId r:id="rId29"/>
  </p:notesMasterIdLst>
  <p:sldIdLst>
    <p:sldId id="302" r:id="rId3"/>
    <p:sldId id="299" r:id="rId4"/>
    <p:sldId id="257" r:id="rId5"/>
    <p:sldId id="259" r:id="rId6"/>
    <p:sldId id="262" r:id="rId7"/>
    <p:sldId id="261" r:id="rId8"/>
    <p:sldId id="263" r:id="rId9"/>
    <p:sldId id="264" r:id="rId10"/>
    <p:sldId id="265" r:id="rId11"/>
    <p:sldId id="267" r:id="rId12"/>
    <p:sldId id="268" r:id="rId13"/>
    <p:sldId id="269" r:id="rId14"/>
    <p:sldId id="270" r:id="rId15"/>
    <p:sldId id="271" r:id="rId16"/>
    <p:sldId id="272" r:id="rId17"/>
    <p:sldId id="273" r:id="rId18"/>
    <p:sldId id="274" r:id="rId19"/>
    <p:sldId id="275" r:id="rId20"/>
    <p:sldId id="276" r:id="rId21"/>
    <p:sldId id="277" r:id="rId22"/>
    <p:sldId id="279" r:id="rId23"/>
    <p:sldId id="278" r:id="rId24"/>
    <p:sldId id="280" r:id="rId25"/>
    <p:sldId id="281" r:id="rId26"/>
    <p:sldId id="282" r:id="rId27"/>
    <p:sldId id="258"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lly Hegedus" initials="KH" lastIdx="1" clrIdx="0">
    <p:extLst>
      <p:ext uri="{19B8F6BF-5375-455C-9EA6-DF929625EA0E}">
        <p15:presenceInfo xmlns:p15="http://schemas.microsoft.com/office/powerpoint/2012/main" userId="Kelly Hegedu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B579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338" autoAdjust="0"/>
    <p:restoredTop sz="94660"/>
  </p:normalViewPr>
  <p:slideViewPr>
    <p:cSldViewPr snapToGrid="0">
      <p:cViewPr varScale="1">
        <p:scale>
          <a:sx n="68" d="100"/>
          <a:sy n="68" d="100"/>
        </p:scale>
        <p:origin x="55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5C065A-5F88-451B-AC8D-D39797808F05}" type="datetimeFigureOut">
              <a:rPr lang="en-US" smtClean="0"/>
              <a:t>8/29/2019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D25B9D-B127-4F2C-A5DA-F3118461A394}" type="slidenum">
              <a:rPr lang="en-US" smtClean="0"/>
              <a:t>‹#›</a:t>
            </a:fld>
            <a:endParaRPr lang="en-US" dirty="0"/>
          </a:p>
        </p:txBody>
      </p:sp>
    </p:spTree>
    <p:extLst>
      <p:ext uri="{BB962C8B-B14F-4D97-AF65-F5344CB8AC3E}">
        <p14:creationId xmlns:p14="http://schemas.microsoft.com/office/powerpoint/2010/main" val="23438108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573160" y="6502122"/>
            <a:ext cx="4114800" cy="365125"/>
          </a:xfrm>
        </p:spPr>
        <p:txBody>
          <a:bodyPr/>
          <a:lstStyle/>
          <a:p>
            <a:r>
              <a:rPr lang="en-US"/>
              <a:t>© Jasper Learning </a:t>
            </a:r>
            <a:endParaRPr lang="en-US" dirty="0"/>
          </a:p>
        </p:txBody>
      </p:sp>
      <p:sp>
        <p:nvSpPr>
          <p:cNvPr id="6" name="Slide Number Placeholder 5"/>
          <p:cNvSpPr>
            <a:spLocks noGrp="1"/>
          </p:cNvSpPr>
          <p:nvPr>
            <p:ph type="sldNum" sz="quarter" idx="12"/>
          </p:nvPr>
        </p:nvSpPr>
        <p:spPr/>
        <p:txBody>
          <a:bodyPr/>
          <a:lstStyle/>
          <a:p>
            <a:fld id="{E76678FA-D766-4D5D-8CB0-03987CC60F10}" type="slidenum">
              <a:rPr lang="en-US" smtClean="0"/>
              <a:t>‹#›</a:t>
            </a:fld>
            <a:endParaRPr lang="en-US" dirty="0"/>
          </a:p>
        </p:txBody>
      </p:sp>
    </p:spTree>
    <p:extLst>
      <p:ext uri="{BB962C8B-B14F-4D97-AF65-F5344CB8AC3E}">
        <p14:creationId xmlns:p14="http://schemas.microsoft.com/office/powerpoint/2010/main" val="13977468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C6EEDB-D564-467D-A1C1-AC93073BF9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D24E8E2-9BE2-4C3F-B35A-821E32CA264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82EECDA-E4DC-461E-9CD1-1850B5755F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9BFD8EF-E74A-4A07-B7AE-DDF25BD29B0A}"/>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606C20A2-AF04-43F1-A3DD-01760D89B306}"/>
              </a:ext>
            </a:extLst>
          </p:cNvPr>
          <p:cNvSpPr>
            <a:spLocks noGrp="1"/>
          </p:cNvSpPr>
          <p:nvPr>
            <p:ph type="ftr" sz="quarter" idx="11"/>
          </p:nvPr>
        </p:nvSpPr>
        <p:spPr/>
        <p:txBody>
          <a:bodyPr/>
          <a:lstStyle/>
          <a:p>
            <a:r>
              <a:rPr lang="en-US"/>
              <a:t>© Jasper Learning </a:t>
            </a:r>
          </a:p>
        </p:txBody>
      </p:sp>
      <p:sp>
        <p:nvSpPr>
          <p:cNvPr id="7" name="Slide Number Placeholder 6">
            <a:extLst>
              <a:ext uri="{FF2B5EF4-FFF2-40B4-BE49-F238E27FC236}">
                <a16:creationId xmlns:a16="http://schemas.microsoft.com/office/drawing/2014/main" id="{E873DD5C-BDC7-4674-A39F-C6972D9823FA}"/>
              </a:ext>
            </a:extLst>
          </p:cNvPr>
          <p:cNvSpPr>
            <a:spLocks noGrp="1"/>
          </p:cNvSpPr>
          <p:nvPr>
            <p:ph type="sldNum" sz="quarter" idx="12"/>
          </p:nvPr>
        </p:nvSpPr>
        <p:spPr/>
        <p:txBody>
          <a:bodyPr/>
          <a:lstStyle/>
          <a:p>
            <a:fld id="{CAC0B366-9716-452F-B681-E39DB4F7E369}" type="slidenum">
              <a:rPr lang="en-US" smtClean="0"/>
              <a:t>‹#›</a:t>
            </a:fld>
            <a:endParaRPr lang="en-US"/>
          </a:p>
        </p:txBody>
      </p:sp>
    </p:spTree>
    <p:extLst>
      <p:ext uri="{BB962C8B-B14F-4D97-AF65-F5344CB8AC3E}">
        <p14:creationId xmlns:p14="http://schemas.microsoft.com/office/powerpoint/2010/main" val="2795365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25AE53-4FB9-4581-8D8B-9A4198F0786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1F857A8-0409-437A-B1CC-D40FB1751C3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6BFC648-D081-416B-9DCD-446D3A1A44A4}"/>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EEDD5F2E-8C01-41AE-94B4-1102C73A76AC}"/>
              </a:ext>
            </a:extLst>
          </p:cNvPr>
          <p:cNvSpPr>
            <a:spLocks noGrp="1"/>
          </p:cNvSpPr>
          <p:nvPr>
            <p:ph type="ftr" sz="quarter" idx="11"/>
          </p:nvPr>
        </p:nvSpPr>
        <p:spPr/>
        <p:txBody>
          <a:bodyPr/>
          <a:lstStyle/>
          <a:p>
            <a:r>
              <a:rPr lang="en-US"/>
              <a:t>© Jasper Learning </a:t>
            </a:r>
          </a:p>
        </p:txBody>
      </p:sp>
      <p:sp>
        <p:nvSpPr>
          <p:cNvPr id="6" name="Slide Number Placeholder 5">
            <a:extLst>
              <a:ext uri="{FF2B5EF4-FFF2-40B4-BE49-F238E27FC236}">
                <a16:creationId xmlns:a16="http://schemas.microsoft.com/office/drawing/2014/main" id="{70A05DF1-016A-4D83-8F7B-FE6134C1CF7C}"/>
              </a:ext>
            </a:extLst>
          </p:cNvPr>
          <p:cNvSpPr>
            <a:spLocks noGrp="1"/>
          </p:cNvSpPr>
          <p:nvPr>
            <p:ph type="sldNum" sz="quarter" idx="12"/>
          </p:nvPr>
        </p:nvSpPr>
        <p:spPr/>
        <p:txBody>
          <a:bodyPr/>
          <a:lstStyle/>
          <a:p>
            <a:fld id="{CAC0B366-9716-452F-B681-E39DB4F7E369}" type="slidenum">
              <a:rPr lang="en-US" smtClean="0"/>
              <a:t>‹#›</a:t>
            </a:fld>
            <a:endParaRPr lang="en-US"/>
          </a:p>
        </p:txBody>
      </p:sp>
    </p:spTree>
    <p:extLst>
      <p:ext uri="{BB962C8B-B14F-4D97-AF65-F5344CB8AC3E}">
        <p14:creationId xmlns:p14="http://schemas.microsoft.com/office/powerpoint/2010/main" val="4986712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242CFEA-D09F-4026-8081-CCED57E9A0A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68458DF-AEF6-45CD-99B0-F49FB0B316A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57FE5A-73FD-4F8C-9FAB-B55CCEA0CF1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96322649-746A-4C29-9229-35B07E76B6EF}"/>
              </a:ext>
            </a:extLst>
          </p:cNvPr>
          <p:cNvSpPr>
            <a:spLocks noGrp="1"/>
          </p:cNvSpPr>
          <p:nvPr>
            <p:ph type="ftr" sz="quarter" idx="11"/>
          </p:nvPr>
        </p:nvSpPr>
        <p:spPr/>
        <p:txBody>
          <a:bodyPr/>
          <a:lstStyle/>
          <a:p>
            <a:r>
              <a:rPr lang="en-US"/>
              <a:t>© Jasper Learning </a:t>
            </a:r>
          </a:p>
        </p:txBody>
      </p:sp>
      <p:sp>
        <p:nvSpPr>
          <p:cNvPr id="6" name="Slide Number Placeholder 5">
            <a:extLst>
              <a:ext uri="{FF2B5EF4-FFF2-40B4-BE49-F238E27FC236}">
                <a16:creationId xmlns:a16="http://schemas.microsoft.com/office/drawing/2014/main" id="{7FBCFA7D-E663-4DDC-84FC-BC059E0B066F}"/>
              </a:ext>
            </a:extLst>
          </p:cNvPr>
          <p:cNvSpPr>
            <a:spLocks noGrp="1"/>
          </p:cNvSpPr>
          <p:nvPr>
            <p:ph type="sldNum" sz="quarter" idx="12"/>
          </p:nvPr>
        </p:nvSpPr>
        <p:spPr/>
        <p:txBody>
          <a:bodyPr/>
          <a:lstStyle/>
          <a:p>
            <a:fld id="{CAC0B366-9716-452F-B681-E39DB4F7E369}" type="slidenum">
              <a:rPr lang="en-US" smtClean="0"/>
              <a:t>‹#›</a:t>
            </a:fld>
            <a:endParaRPr lang="en-US"/>
          </a:p>
        </p:txBody>
      </p:sp>
    </p:spTree>
    <p:extLst>
      <p:ext uri="{BB962C8B-B14F-4D97-AF65-F5344CB8AC3E}">
        <p14:creationId xmlns:p14="http://schemas.microsoft.com/office/powerpoint/2010/main" val="583189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D135AF-7344-494F-A253-5B4066E8214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456F748-C1E4-490E-92EB-8580BBC5BF0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F74C6CD-B1DA-4482-912D-E82E0243DEA8}"/>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B6ABC622-AA80-4205-8D86-4F0A2F1E1508}"/>
              </a:ext>
            </a:extLst>
          </p:cNvPr>
          <p:cNvSpPr>
            <a:spLocks noGrp="1"/>
          </p:cNvSpPr>
          <p:nvPr>
            <p:ph type="ftr" sz="quarter" idx="11"/>
          </p:nvPr>
        </p:nvSpPr>
        <p:spPr/>
        <p:txBody>
          <a:bodyPr/>
          <a:lstStyle/>
          <a:p>
            <a:r>
              <a:rPr lang="en-US"/>
              <a:t>© Jasper Learning </a:t>
            </a:r>
          </a:p>
        </p:txBody>
      </p:sp>
      <p:sp>
        <p:nvSpPr>
          <p:cNvPr id="6" name="Slide Number Placeholder 5">
            <a:extLst>
              <a:ext uri="{FF2B5EF4-FFF2-40B4-BE49-F238E27FC236}">
                <a16:creationId xmlns:a16="http://schemas.microsoft.com/office/drawing/2014/main" id="{060C840D-D91D-4EC7-B1B0-62D7FA319765}"/>
              </a:ext>
            </a:extLst>
          </p:cNvPr>
          <p:cNvSpPr>
            <a:spLocks noGrp="1"/>
          </p:cNvSpPr>
          <p:nvPr>
            <p:ph type="sldNum" sz="quarter" idx="12"/>
          </p:nvPr>
        </p:nvSpPr>
        <p:spPr/>
        <p:txBody>
          <a:bodyPr/>
          <a:lstStyle/>
          <a:p>
            <a:fld id="{CAC0B366-9716-452F-B681-E39DB4F7E369}" type="slidenum">
              <a:rPr lang="en-US" smtClean="0"/>
              <a:t>‹#›</a:t>
            </a:fld>
            <a:endParaRPr lang="en-US"/>
          </a:p>
        </p:txBody>
      </p:sp>
    </p:spTree>
    <p:extLst>
      <p:ext uri="{BB962C8B-B14F-4D97-AF65-F5344CB8AC3E}">
        <p14:creationId xmlns:p14="http://schemas.microsoft.com/office/powerpoint/2010/main" val="40009646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DFB27-D18D-4C42-A482-DE521F1A1C2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6165A14-91C3-4636-BD61-BFC632A5920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C437A8-01D9-4F7A-8BF1-01CA0690508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6D8E6D42-764E-4E84-9BBB-23C4F9518951}"/>
              </a:ext>
            </a:extLst>
          </p:cNvPr>
          <p:cNvSpPr>
            <a:spLocks noGrp="1"/>
          </p:cNvSpPr>
          <p:nvPr>
            <p:ph type="ftr" sz="quarter" idx="11"/>
          </p:nvPr>
        </p:nvSpPr>
        <p:spPr/>
        <p:txBody>
          <a:bodyPr/>
          <a:lstStyle/>
          <a:p>
            <a:r>
              <a:rPr lang="en-US"/>
              <a:t>© Jasper Learning </a:t>
            </a:r>
          </a:p>
        </p:txBody>
      </p:sp>
      <p:sp>
        <p:nvSpPr>
          <p:cNvPr id="6" name="Slide Number Placeholder 5">
            <a:extLst>
              <a:ext uri="{FF2B5EF4-FFF2-40B4-BE49-F238E27FC236}">
                <a16:creationId xmlns:a16="http://schemas.microsoft.com/office/drawing/2014/main" id="{52567A35-6A9C-45BF-B5CA-E84A9D1C8B06}"/>
              </a:ext>
            </a:extLst>
          </p:cNvPr>
          <p:cNvSpPr>
            <a:spLocks noGrp="1"/>
          </p:cNvSpPr>
          <p:nvPr>
            <p:ph type="sldNum" sz="quarter" idx="12"/>
          </p:nvPr>
        </p:nvSpPr>
        <p:spPr/>
        <p:txBody>
          <a:bodyPr/>
          <a:lstStyle/>
          <a:p>
            <a:fld id="{CAC0B366-9716-452F-B681-E39DB4F7E369}" type="slidenum">
              <a:rPr lang="en-US" smtClean="0"/>
              <a:t>‹#›</a:t>
            </a:fld>
            <a:endParaRPr lang="en-US"/>
          </a:p>
        </p:txBody>
      </p:sp>
    </p:spTree>
    <p:extLst>
      <p:ext uri="{BB962C8B-B14F-4D97-AF65-F5344CB8AC3E}">
        <p14:creationId xmlns:p14="http://schemas.microsoft.com/office/powerpoint/2010/main" val="18049084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405B1-A2D6-4424-9CB6-09DA517FC51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AB74904-A25D-451C-837B-4037A93047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D5B8A45-2BC0-45B9-883B-AC0A25757B3E}"/>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843E85C2-3339-4328-8941-9DB4F6FC2794}"/>
              </a:ext>
            </a:extLst>
          </p:cNvPr>
          <p:cNvSpPr>
            <a:spLocks noGrp="1"/>
          </p:cNvSpPr>
          <p:nvPr>
            <p:ph type="ftr" sz="quarter" idx="11"/>
          </p:nvPr>
        </p:nvSpPr>
        <p:spPr/>
        <p:txBody>
          <a:bodyPr/>
          <a:lstStyle/>
          <a:p>
            <a:r>
              <a:rPr lang="en-US"/>
              <a:t>© Jasper Learning </a:t>
            </a:r>
          </a:p>
        </p:txBody>
      </p:sp>
      <p:sp>
        <p:nvSpPr>
          <p:cNvPr id="6" name="Slide Number Placeholder 5">
            <a:extLst>
              <a:ext uri="{FF2B5EF4-FFF2-40B4-BE49-F238E27FC236}">
                <a16:creationId xmlns:a16="http://schemas.microsoft.com/office/drawing/2014/main" id="{C781BB1C-960A-41C4-B7FB-533FDCF6AA76}"/>
              </a:ext>
            </a:extLst>
          </p:cNvPr>
          <p:cNvSpPr>
            <a:spLocks noGrp="1"/>
          </p:cNvSpPr>
          <p:nvPr>
            <p:ph type="sldNum" sz="quarter" idx="12"/>
          </p:nvPr>
        </p:nvSpPr>
        <p:spPr/>
        <p:txBody>
          <a:bodyPr/>
          <a:lstStyle/>
          <a:p>
            <a:fld id="{CAC0B366-9716-452F-B681-E39DB4F7E369}" type="slidenum">
              <a:rPr lang="en-US" smtClean="0"/>
              <a:t>‹#›</a:t>
            </a:fld>
            <a:endParaRPr lang="en-US"/>
          </a:p>
        </p:txBody>
      </p:sp>
    </p:spTree>
    <p:extLst>
      <p:ext uri="{BB962C8B-B14F-4D97-AF65-F5344CB8AC3E}">
        <p14:creationId xmlns:p14="http://schemas.microsoft.com/office/powerpoint/2010/main" val="3794019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BE0E1-31A2-4BCD-9806-05050CDBA10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DBC08E1-0F91-4693-9400-DF500E3E8C9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48C12E1-49C2-4F7C-96F0-B89F016BBAE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3AC7641-3E26-4B44-8B83-D2AA075CAB2F}"/>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D669B6B9-5574-432F-B361-FB8D5B5AB567}"/>
              </a:ext>
            </a:extLst>
          </p:cNvPr>
          <p:cNvSpPr>
            <a:spLocks noGrp="1"/>
          </p:cNvSpPr>
          <p:nvPr>
            <p:ph type="ftr" sz="quarter" idx="11"/>
          </p:nvPr>
        </p:nvSpPr>
        <p:spPr/>
        <p:txBody>
          <a:bodyPr/>
          <a:lstStyle/>
          <a:p>
            <a:r>
              <a:rPr lang="en-US"/>
              <a:t>© Jasper Learning </a:t>
            </a:r>
          </a:p>
        </p:txBody>
      </p:sp>
      <p:sp>
        <p:nvSpPr>
          <p:cNvPr id="7" name="Slide Number Placeholder 6">
            <a:extLst>
              <a:ext uri="{FF2B5EF4-FFF2-40B4-BE49-F238E27FC236}">
                <a16:creationId xmlns:a16="http://schemas.microsoft.com/office/drawing/2014/main" id="{C0136EDA-34A2-4702-AF6D-1C96ACFC88DE}"/>
              </a:ext>
            </a:extLst>
          </p:cNvPr>
          <p:cNvSpPr>
            <a:spLocks noGrp="1"/>
          </p:cNvSpPr>
          <p:nvPr>
            <p:ph type="sldNum" sz="quarter" idx="12"/>
          </p:nvPr>
        </p:nvSpPr>
        <p:spPr/>
        <p:txBody>
          <a:bodyPr/>
          <a:lstStyle/>
          <a:p>
            <a:fld id="{CAC0B366-9716-452F-B681-E39DB4F7E369}" type="slidenum">
              <a:rPr lang="en-US" smtClean="0"/>
              <a:t>‹#›</a:t>
            </a:fld>
            <a:endParaRPr lang="en-US"/>
          </a:p>
        </p:txBody>
      </p:sp>
    </p:spTree>
    <p:extLst>
      <p:ext uri="{BB962C8B-B14F-4D97-AF65-F5344CB8AC3E}">
        <p14:creationId xmlns:p14="http://schemas.microsoft.com/office/powerpoint/2010/main" val="2436548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0BD9E-8DAD-4358-AC08-3E1F373ED2F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A2518D2-130D-4267-B42B-E1674674A00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94D7660-2AA5-451F-A21F-CEA8CAE09BA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6039A05-7AF9-4B52-90D6-0AFDCD4E05C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0F92FB6-418C-416B-9AF4-32AA33FF04E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F4AE081-D79E-401C-B19C-8320519EC6C8}"/>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FD6FA74C-4D23-42CD-B7DB-C5014A48DDC2}"/>
              </a:ext>
            </a:extLst>
          </p:cNvPr>
          <p:cNvSpPr>
            <a:spLocks noGrp="1"/>
          </p:cNvSpPr>
          <p:nvPr>
            <p:ph type="ftr" sz="quarter" idx="11"/>
          </p:nvPr>
        </p:nvSpPr>
        <p:spPr/>
        <p:txBody>
          <a:bodyPr/>
          <a:lstStyle/>
          <a:p>
            <a:r>
              <a:rPr lang="en-US"/>
              <a:t>© Jasper Learning </a:t>
            </a:r>
          </a:p>
        </p:txBody>
      </p:sp>
      <p:sp>
        <p:nvSpPr>
          <p:cNvPr id="9" name="Slide Number Placeholder 8">
            <a:extLst>
              <a:ext uri="{FF2B5EF4-FFF2-40B4-BE49-F238E27FC236}">
                <a16:creationId xmlns:a16="http://schemas.microsoft.com/office/drawing/2014/main" id="{76AAE50F-85CD-488C-A3EB-5DB4984E7C7C}"/>
              </a:ext>
            </a:extLst>
          </p:cNvPr>
          <p:cNvSpPr>
            <a:spLocks noGrp="1"/>
          </p:cNvSpPr>
          <p:nvPr>
            <p:ph type="sldNum" sz="quarter" idx="12"/>
          </p:nvPr>
        </p:nvSpPr>
        <p:spPr/>
        <p:txBody>
          <a:bodyPr/>
          <a:lstStyle/>
          <a:p>
            <a:fld id="{CAC0B366-9716-452F-B681-E39DB4F7E369}" type="slidenum">
              <a:rPr lang="en-US" smtClean="0"/>
              <a:t>‹#›</a:t>
            </a:fld>
            <a:endParaRPr lang="en-US"/>
          </a:p>
        </p:txBody>
      </p:sp>
    </p:spTree>
    <p:extLst>
      <p:ext uri="{BB962C8B-B14F-4D97-AF65-F5344CB8AC3E}">
        <p14:creationId xmlns:p14="http://schemas.microsoft.com/office/powerpoint/2010/main" val="1057823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B77E1-FBD9-4F17-AC5B-F92C9F89203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6D6A566-3706-4EAD-9A32-8975CDA9ABE5}"/>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55B9BB48-2868-45C0-9FA9-D39E1188BB85}"/>
              </a:ext>
            </a:extLst>
          </p:cNvPr>
          <p:cNvSpPr>
            <a:spLocks noGrp="1"/>
          </p:cNvSpPr>
          <p:nvPr>
            <p:ph type="ftr" sz="quarter" idx="11"/>
          </p:nvPr>
        </p:nvSpPr>
        <p:spPr/>
        <p:txBody>
          <a:bodyPr/>
          <a:lstStyle/>
          <a:p>
            <a:r>
              <a:rPr lang="en-US"/>
              <a:t>© Jasper Learning </a:t>
            </a:r>
          </a:p>
        </p:txBody>
      </p:sp>
      <p:sp>
        <p:nvSpPr>
          <p:cNvPr id="5" name="Slide Number Placeholder 4">
            <a:extLst>
              <a:ext uri="{FF2B5EF4-FFF2-40B4-BE49-F238E27FC236}">
                <a16:creationId xmlns:a16="http://schemas.microsoft.com/office/drawing/2014/main" id="{2A356AD3-FA92-4A09-853A-812C8A2EC82E}"/>
              </a:ext>
            </a:extLst>
          </p:cNvPr>
          <p:cNvSpPr>
            <a:spLocks noGrp="1"/>
          </p:cNvSpPr>
          <p:nvPr>
            <p:ph type="sldNum" sz="quarter" idx="12"/>
          </p:nvPr>
        </p:nvSpPr>
        <p:spPr/>
        <p:txBody>
          <a:bodyPr/>
          <a:lstStyle/>
          <a:p>
            <a:fld id="{CAC0B366-9716-452F-B681-E39DB4F7E369}" type="slidenum">
              <a:rPr lang="en-US" smtClean="0"/>
              <a:t>‹#›</a:t>
            </a:fld>
            <a:endParaRPr lang="en-US"/>
          </a:p>
        </p:txBody>
      </p:sp>
    </p:spTree>
    <p:extLst>
      <p:ext uri="{BB962C8B-B14F-4D97-AF65-F5344CB8AC3E}">
        <p14:creationId xmlns:p14="http://schemas.microsoft.com/office/powerpoint/2010/main" val="24431506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35DF278-2B0A-46E4-B1C6-EE7BB5421896}"/>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41CC5EF2-F5A4-4E49-B02D-FCACB650D6D4}"/>
              </a:ext>
            </a:extLst>
          </p:cNvPr>
          <p:cNvSpPr>
            <a:spLocks noGrp="1"/>
          </p:cNvSpPr>
          <p:nvPr>
            <p:ph type="ftr" sz="quarter" idx="11"/>
          </p:nvPr>
        </p:nvSpPr>
        <p:spPr/>
        <p:txBody>
          <a:bodyPr/>
          <a:lstStyle/>
          <a:p>
            <a:r>
              <a:rPr lang="en-US"/>
              <a:t>© Jasper Learning </a:t>
            </a:r>
          </a:p>
        </p:txBody>
      </p:sp>
      <p:sp>
        <p:nvSpPr>
          <p:cNvPr id="4" name="Slide Number Placeholder 3">
            <a:extLst>
              <a:ext uri="{FF2B5EF4-FFF2-40B4-BE49-F238E27FC236}">
                <a16:creationId xmlns:a16="http://schemas.microsoft.com/office/drawing/2014/main" id="{2DC87EA4-28AB-46EF-9C52-82AA54E2FCB6}"/>
              </a:ext>
            </a:extLst>
          </p:cNvPr>
          <p:cNvSpPr>
            <a:spLocks noGrp="1"/>
          </p:cNvSpPr>
          <p:nvPr>
            <p:ph type="sldNum" sz="quarter" idx="12"/>
          </p:nvPr>
        </p:nvSpPr>
        <p:spPr/>
        <p:txBody>
          <a:bodyPr/>
          <a:lstStyle/>
          <a:p>
            <a:fld id="{CAC0B366-9716-452F-B681-E39DB4F7E369}" type="slidenum">
              <a:rPr lang="en-US" smtClean="0"/>
              <a:t>‹#›</a:t>
            </a:fld>
            <a:endParaRPr lang="en-US"/>
          </a:p>
        </p:txBody>
      </p:sp>
    </p:spTree>
    <p:extLst>
      <p:ext uri="{BB962C8B-B14F-4D97-AF65-F5344CB8AC3E}">
        <p14:creationId xmlns:p14="http://schemas.microsoft.com/office/powerpoint/2010/main" val="3348100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D185F-9A53-4E8D-8E45-8DE395D9D6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5B755D1-3309-4C21-A16A-2961CBB34B8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B7299D8-06BB-46CA-875E-F63B01DA17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DC5D2E-4CE1-4187-BA61-404495F78135}"/>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B227C58B-F2BA-4152-8B09-FECB53B2CD15}"/>
              </a:ext>
            </a:extLst>
          </p:cNvPr>
          <p:cNvSpPr>
            <a:spLocks noGrp="1"/>
          </p:cNvSpPr>
          <p:nvPr>
            <p:ph type="ftr" sz="quarter" idx="11"/>
          </p:nvPr>
        </p:nvSpPr>
        <p:spPr/>
        <p:txBody>
          <a:bodyPr/>
          <a:lstStyle/>
          <a:p>
            <a:r>
              <a:rPr lang="en-US"/>
              <a:t>© Jasper Learning </a:t>
            </a:r>
          </a:p>
        </p:txBody>
      </p:sp>
      <p:sp>
        <p:nvSpPr>
          <p:cNvPr id="7" name="Slide Number Placeholder 6">
            <a:extLst>
              <a:ext uri="{FF2B5EF4-FFF2-40B4-BE49-F238E27FC236}">
                <a16:creationId xmlns:a16="http://schemas.microsoft.com/office/drawing/2014/main" id="{4B17AE8B-9C04-485D-972D-DD9506BC4EC8}"/>
              </a:ext>
            </a:extLst>
          </p:cNvPr>
          <p:cNvSpPr>
            <a:spLocks noGrp="1"/>
          </p:cNvSpPr>
          <p:nvPr>
            <p:ph type="sldNum" sz="quarter" idx="12"/>
          </p:nvPr>
        </p:nvSpPr>
        <p:spPr/>
        <p:txBody>
          <a:bodyPr/>
          <a:lstStyle/>
          <a:p>
            <a:fld id="{CAC0B366-9716-452F-B681-E39DB4F7E369}" type="slidenum">
              <a:rPr lang="en-US" smtClean="0"/>
              <a:t>‹#›</a:t>
            </a:fld>
            <a:endParaRPr lang="en-US"/>
          </a:p>
        </p:txBody>
      </p:sp>
    </p:spTree>
    <p:extLst>
      <p:ext uri="{BB962C8B-B14F-4D97-AF65-F5344CB8AC3E}">
        <p14:creationId xmlns:p14="http://schemas.microsoft.com/office/powerpoint/2010/main" val="1372512901"/>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Rectangle 12"/>
          <p:cNvSpPr/>
          <p:nvPr/>
        </p:nvSpPr>
        <p:spPr>
          <a:xfrm>
            <a:off x="0" y="0"/>
            <a:ext cx="12192000" cy="648586"/>
          </a:xfrm>
          <a:prstGeom prst="rect">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7" name="Rectangle 6"/>
          <p:cNvSpPr/>
          <p:nvPr/>
        </p:nvSpPr>
        <p:spPr>
          <a:xfrm>
            <a:off x="0" y="6530895"/>
            <a:ext cx="12192000" cy="324293"/>
          </a:xfrm>
          <a:prstGeom prst="rect">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Placeholder 1"/>
          <p:cNvSpPr>
            <a:spLocks noGrp="1"/>
          </p:cNvSpPr>
          <p:nvPr>
            <p:ph type="title"/>
          </p:nvPr>
        </p:nvSpPr>
        <p:spPr>
          <a:xfrm>
            <a:off x="609600" y="720000"/>
            <a:ext cx="10760149" cy="79033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727797"/>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581245" y="6494580"/>
            <a:ext cx="3860800" cy="365125"/>
          </a:xfrm>
          <a:prstGeom prst="rect">
            <a:avLst/>
          </a:prstGeom>
        </p:spPr>
        <p:txBody>
          <a:bodyPr vert="horz" lIns="91440" tIns="45720" rIns="91440" bIns="45720" rtlCol="0" anchor="ctr"/>
          <a:lstStyle>
            <a:lvl1pPr algn="l">
              <a:defRPr sz="1000">
                <a:solidFill>
                  <a:schemeClr val="bg1"/>
                </a:solidFill>
                <a:latin typeface="Segoe UI" pitchFamily="34" charset="0"/>
                <a:ea typeface="Segoe UI" pitchFamily="34" charset="0"/>
                <a:cs typeface="Segoe UI" pitchFamily="34" charset="0"/>
              </a:defRPr>
            </a:lvl1pPr>
          </a:lstStyle>
          <a:p>
            <a:r>
              <a:rPr lang="en-US"/>
              <a:t>© Jasper Learning </a:t>
            </a:r>
            <a:endParaRPr lang="en-US" dirty="0"/>
          </a:p>
        </p:txBody>
      </p:sp>
      <p:sp>
        <p:nvSpPr>
          <p:cNvPr id="6" name="Slide Number Placeholder 5"/>
          <p:cNvSpPr>
            <a:spLocks noGrp="1"/>
          </p:cNvSpPr>
          <p:nvPr>
            <p:ph type="sldNum" sz="quarter" idx="4"/>
          </p:nvPr>
        </p:nvSpPr>
        <p:spPr>
          <a:xfrm>
            <a:off x="8737600" y="6494580"/>
            <a:ext cx="2844800" cy="365125"/>
          </a:xfrm>
          <a:prstGeom prst="rect">
            <a:avLst/>
          </a:prstGeom>
        </p:spPr>
        <p:txBody>
          <a:bodyPr vert="horz" lIns="91440" tIns="45720" rIns="91440" bIns="45720" rtlCol="0" anchor="ctr"/>
          <a:lstStyle>
            <a:lvl1pPr algn="r">
              <a:defRPr sz="1200">
                <a:solidFill>
                  <a:schemeClr val="bg1"/>
                </a:solidFill>
              </a:defRPr>
            </a:lvl1pPr>
          </a:lstStyle>
          <a:p>
            <a:fld id="{E76678FA-D766-4D5D-8CB0-03987CC60F10}" type="slidenum">
              <a:rPr lang="en-US" smtClean="0"/>
              <a:t>‹#›</a:t>
            </a:fld>
            <a:endParaRPr lang="en-US" dirty="0"/>
          </a:p>
        </p:txBody>
      </p:sp>
      <p:sp>
        <p:nvSpPr>
          <p:cNvPr id="14" name="Rectangle 13"/>
          <p:cNvSpPr/>
          <p:nvPr/>
        </p:nvSpPr>
        <p:spPr>
          <a:xfrm>
            <a:off x="581246" y="77097"/>
            <a:ext cx="3133061" cy="520655"/>
          </a:xfrm>
          <a:prstGeom prst="rect">
            <a:avLst/>
          </a:prstGeom>
        </p:spPr>
        <p:txBody>
          <a:bodyPr wrap="square">
            <a:spAutoFit/>
          </a:bodyPr>
          <a:lstStyle/>
          <a:p>
            <a:pPr>
              <a:lnSpc>
                <a:spcPct val="100000"/>
              </a:lnSpc>
              <a:spcBef>
                <a:spcPts val="200"/>
              </a:spcBef>
              <a:spcAft>
                <a:spcPts val="200"/>
              </a:spcAft>
              <a:tabLst>
                <a:tab pos="3413125" algn="l"/>
                <a:tab pos="3498850" algn="l"/>
              </a:tabLst>
            </a:pPr>
            <a:r>
              <a:rPr lang="en-US" sz="1050" dirty="0">
                <a:solidFill>
                  <a:schemeClr val="bg1"/>
                </a:solidFill>
                <a:latin typeface="Segoe UI" pitchFamily="34" charset="0"/>
                <a:ea typeface="Segoe UI" pitchFamily="34" charset="0"/>
                <a:cs typeface="Segoe UI" pitchFamily="34" charset="0"/>
              </a:rPr>
              <a:t>Microsoft Office</a:t>
            </a:r>
            <a:r>
              <a:rPr lang="en-US" sz="1050" baseline="0" dirty="0">
                <a:solidFill>
                  <a:schemeClr val="bg1"/>
                </a:solidFill>
                <a:latin typeface="Segoe UI" pitchFamily="34" charset="0"/>
                <a:ea typeface="Segoe UI" pitchFamily="34" charset="0"/>
                <a:cs typeface="Segoe UI" pitchFamily="34" charset="0"/>
              </a:rPr>
              <a:t> </a:t>
            </a:r>
          </a:p>
          <a:p>
            <a:pPr>
              <a:lnSpc>
                <a:spcPct val="100000"/>
              </a:lnSpc>
              <a:spcBef>
                <a:spcPts val="200"/>
              </a:spcBef>
              <a:spcAft>
                <a:spcPts val="200"/>
              </a:spcAft>
              <a:tabLst>
                <a:tab pos="3413125" algn="l"/>
                <a:tab pos="3498850" algn="l"/>
              </a:tabLst>
            </a:pPr>
            <a:r>
              <a:rPr lang="en-US" sz="1400" b="1" i="0" dirty="0">
                <a:solidFill>
                  <a:schemeClr val="bg1"/>
                </a:solidFill>
                <a:latin typeface="Segoe UI" pitchFamily="34" charset="0"/>
                <a:ea typeface="Segoe UI" pitchFamily="34" charset="0"/>
                <a:cs typeface="Segoe UI" pitchFamily="34" charset="0"/>
              </a:rPr>
              <a:t>Word</a:t>
            </a:r>
          </a:p>
        </p:txBody>
      </p:sp>
    </p:spTree>
    <p:extLst>
      <p:ext uri="{BB962C8B-B14F-4D97-AF65-F5344CB8AC3E}">
        <p14:creationId xmlns:p14="http://schemas.microsoft.com/office/powerpoint/2010/main" val="2471697550"/>
      </p:ext>
    </p:extLst>
  </p:cSld>
  <p:clrMap bg1="lt1" tx1="dk1" bg2="lt2" tx2="dk2" accent1="accent1" accent2="accent2" accent3="accent3" accent4="accent4" accent5="accent5" accent6="accent6" hlink="hlink" folHlink="folHlink"/>
  <p:sldLayoutIdLst>
    <p:sldLayoutId id="2147483662" r:id="rId1"/>
  </p:sldLayoutIdLst>
  <p:hf hdr="0" dt="0"/>
  <p:txStyles>
    <p:titleStyle>
      <a:lvl1pPr algn="l" defTabSz="914400" rtl="0" eaLnBrk="1" latinLnBrk="0" hangingPunct="1">
        <a:spcBef>
          <a:spcPct val="0"/>
        </a:spcBef>
        <a:buNone/>
        <a:defRPr sz="4400" b="1" kern="1200">
          <a:solidFill>
            <a:srgbClr val="2B5797"/>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lnSpc>
          <a:spcPct val="108000"/>
        </a:lnSpc>
        <a:spcBef>
          <a:spcPct val="20000"/>
        </a:spcBef>
        <a:buFont typeface="Arial" pitchFamily="34" charset="0"/>
        <a:buChar char="•"/>
        <a:defRPr sz="2400" kern="1200">
          <a:solidFill>
            <a:schemeClr val="tx1"/>
          </a:solidFill>
          <a:latin typeface="Segoe UI" pitchFamily="34" charset="0"/>
          <a:ea typeface="Segoe UI" pitchFamily="34" charset="0"/>
          <a:cs typeface="Segoe UI" pitchFamily="34" charset="0"/>
        </a:defRPr>
      </a:lvl1pPr>
      <a:lvl2pPr marL="742950" indent="-285750" algn="l" defTabSz="914400" rtl="0" eaLnBrk="1" latinLnBrk="0" hangingPunct="1">
        <a:lnSpc>
          <a:spcPct val="108000"/>
        </a:lnSpc>
        <a:spcBef>
          <a:spcPct val="20000"/>
        </a:spcBef>
        <a:buFont typeface="Arial" pitchFamily="34" charset="0"/>
        <a:buChar char="–"/>
        <a:defRPr sz="2200" kern="1200">
          <a:solidFill>
            <a:schemeClr val="tx1"/>
          </a:solidFill>
          <a:latin typeface="Segoe UI" pitchFamily="34" charset="0"/>
          <a:ea typeface="Segoe UI" pitchFamily="34" charset="0"/>
          <a:cs typeface="Segoe UI" pitchFamily="34" charset="0"/>
        </a:defRPr>
      </a:lvl2pPr>
      <a:lvl3pPr marL="1143000" indent="-228600" algn="l" defTabSz="914400" rtl="0" eaLnBrk="1" latinLnBrk="0" hangingPunct="1">
        <a:lnSpc>
          <a:spcPct val="108000"/>
        </a:lnSpc>
        <a:spcBef>
          <a:spcPct val="20000"/>
        </a:spcBef>
        <a:buFont typeface="Arial" pitchFamily="34" charset="0"/>
        <a:buChar char="•"/>
        <a:defRPr sz="1800" kern="1200">
          <a:solidFill>
            <a:schemeClr val="tx1"/>
          </a:solidFill>
          <a:latin typeface="Segoe UI" pitchFamily="34" charset="0"/>
          <a:ea typeface="Segoe UI" pitchFamily="34" charset="0"/>
          <a:cs typeface="Segoe UI" pitchFamily="34" charset="0"/>
        </a:defRPr>
      </a:lvl3pPr>
      <a:lvl4pPr marL="1600200" indent="-228600" algn="l" defTabSz="914400" rtl="0" eaLnBrk="1" latinLnBrk="0" hangingPunct="1">
        <a:lnSpc>
          <a:spcPct val="108000"/>
        </a:lnSpc>
        <a:spcBef>
          <a:spcPct val="20000"/>
        </a:spcBef>
        <a:buFont typeface="Arial" pitchFamily="34" charset="0"/>
        <a:buChar char="–"/>
        <a:defRPr sz="1600" kern="1200">
          <a:solidFill>
            <a:schemeClr val="tx1"/>
          </a:solidFill>
          <a:latin typeface="Segoe UI" pitchFamily="34" charset="0"/>
          <a:ea typeface="Segoe UI" pitchFamily="34" charset="0"/>
          <a:cs typeface="Segoe UI" pitchFamily="34" charset="0"/>
        </a:defRPr>
      </a:lvl4pPr>
      <a:lvl5pPr marL="2057400" indent="-228600" algn="l" defTabSz="914400" rtl="0" eaLnBrk="1" latinLnBrk="0" hangingPunct="1">
        <a:lnSpc>
          <a:spcPct val="108000"/>
        </a:lnSpc>
        <a:spcBef>
          <a:spcPct val="20000"/>
        </a:spcBef>
        <a:buFont typeface="Arial" pitchFamily="34" charset="0"/>
        <a:buChar char="»"/>
        <a:defRPr sz="1400" kern="1200">
          <a:solidFill>
            <a:schemeClr val="tx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090E888-7FF2-4952-B3AA-F8EFA57B61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FE7A74E-0837-4718-86AA-F83DDFA552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2F5DF0-1AC2-4EF1-AAD7-0B5163CDF0B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FEF5A78C-97E4-4045-867F-113556F5961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 Jasper Learning </a:t>
            </a:r>
          </a:p>
        </p:txBody>
      </p:sp>
      <p:sp>
        <p:nvSpPr>
          <p:cNvPr id="6" name="Slide Number Placeholder 5">
            <a:extLst>
              <a:ext uri="{FF2B5EF4-FFF2-40B4-BE49-F238E27FC236}">
                <a16:creationId xmlns:a16="http://schemas.microsoft.com/office/drawing/2014/main" id="{59671B94-29A7-4A8D-B980-84B44EE264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C0B366-9716-452F-B681-E39DB4F7E369}" type="slidenum">
              <a:rPr lang="en-US" smtClean="0"/>
              <a:t>‹#›</a:t>
            </a:fld>
            <a:endParaRPr lang="en-US"/>
          </a:p>
        </p:txBody>
      </p:sp>
    </p:spTree>
    <p:extLst>
      <p:ext uri="{BB962C8B-B14F-4D97-AF65-F5344CB8AC3E}">
        <p14:creationId xmlns:p14="http://schemas.microsoft.com/office/powerpoint/2010/main" val="152690955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B579A"/>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68CA75-3079-4060-8309-9ED691007C7D}"/>
              </a:ext>
            </a:extLst>
          </p:cNvPr>
          <p:cNvSpPr/>
          <p:nvPr/>
        </p:nvSpPr>
        <p:spPr>
          <a:xfrm>
            <a:off x="857977" y="1559450"/>
            <a:ext cx="10339906" cy="3293209"/>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0" b="1" i="0" u="none" strike="noStrike" kern="1200" cap="none" spc="50" normalizeH="0" baseline="0" noProof="0" dirty="0">
                <a:ln w="9525" cmpd="sng">
                  <a:solidFill>
                    <a:sysClr val="windowText" lastClr="000000"/>
                  </a:solidFill>
                  <a:prstDash val="solid"/>
                </a:ln>
                <a:solidFill>
                  <a:srgbClr val="70AD47">
                    <a:tint val="1000"/>
                  </a:srgbClr>
                </a:solidFill>
                <a:effectLst>
                  <a:glow rad="38100">
                    <a:srgbClr val="4472C4">
                      <a:alpha val="40000"/>
                    </a:srgbClr>
                  </a:glow>
                  <a:outerShdw blurRad="50800" dist="38100" dir="13500000" algn="br" rotWithShape="0">
                    <a:prstClr val="black">
                      <a:alpha val="40000"/>
                    </a:prstClr>
                  </a:outerShdw>
                </a:effectLst>
                <a:uLnTx/>
                <a:uFillTx/>
                <a:latin typeface="Segoe UI" panose="020B0502040204020203" pitchFamily="34" charset="0"/>
                <a:ea typeface="+mn-ea"/>
                <a:cs typeface="Segoe UI" panose="020B0502040204020203" pitchFamily="34" charset="0"/>
              </a:rPr>
              <a:t>Microsoft</a:t>
            </a:r>
            <a:r>
              <a:rPr kumimoji="0" lang="en-US" sz="6000" b="1" i="0" u="none" strike="noStrike" kern="1200" cap="none" spc="50" normalizeH="0" baseline="90000" noProof="0" dirty="0">
                <a:ln w="9525" cmpd="sng">
                  <a:solidFill>
                    <a:sysClr val="windowText" lastClr="000000"/>
                  </a:solidFill>
                  <a:prstDash val="solid"/>
                </a:ln>
                <a:solidFill>
                  <a:srgbClr val="70AD47">
                    <a:tint val="1000"/>
                  </a:srgbClr>
                </a:solidFill>
                <a:effectLst>
                  <a:glow rad="38100">
                    <a:srgbClr val="4472C4">
                      <a:alpha val="40000"/>
                    </a:srgbClr>
                  </a:glow>
                  <a:outerShdw blurRad="50800" dist="38100" dir="13500000" algn="br" rotWithShape="0">
                    <a:prstClr val="black">
                      <a:alpha val="40000"/>
                    </a:prstClr>
                  </a:outerShdw>
                </a:effectLst>
                <a:uLnTx/>
                <a:uFillTx/>
                <a:latin typeface="Segoe UI" panose="020B0502040204020203" pitchFamily="34" charset="0"/>
                <a:ea typeface="+mn-ea"/>
                <a:cs typeface="Segoe UI" panose="020B0502040204020203" pitchFamily="34" charset="0"/>
              </a:rPr>
              <a:t>®</a:t>
            </a:r>
            <a:br>
              <a:rPr kumimoji="0" lang="en-US" sz="8800" b="1" i="0" u="none" strike="noStrike" kern="1200" cap="none" spc="50" normalizeH="0" baseline="0" noProof="0" dirty="0">
                <a:ln w="9525" cmpd="sng">
                  <a:solidFill>
                    <a:sysClr val="windowText" lastClr="000000"/>
                  </a:solidFill>
                  <a:prstDash val="solid"/>
                </a:ln>
                <a:solidFill>
                  <a:srgbClr val="70AD47">
                    <a:tint val="1000"/>
                  </a:srgbClr>
                </a:solidFill>
                <a:effectLst>
                  <a:glow rad="38100">
                    <a:srgbClr val="4472C4">
                      <a:alpha val="40000"/>
                    </a:srgbClr>
                  </a:glow>
                  <a:outerShdw blurRad="50800" dist="38100" dir="13500000" algn="br" rotWithShape="0">
                    <a:prstClr val="black">
                      <a:alpha val="40000"/>
                    </a:prstClr>
                  </a:outerShdw>
                </a:effectLst>
                <a:uLnTx/>
                <a:uFillTx/>
                <a:latin typeface="Segoe UI" panose="020B0502040204020203" pitchFamily="34" charset="0"/>
                <a:ea typeface="+mn-ea"/>
                <a:cs typeface="Segoe UI" panose="020B0502040204020203" pitchFamily="34" charset="0"/>
              </a:rPr>
            </a:br>
            <a:r>
              <a:rPr kumimoji="0" lang="en-US" sz="8800" b="1" i="0" u="none" strike="noStrike" kern="1200" cap="none" spc="50" normalizeH="0" baseline="0" noProof="0" dirty="0">
                <a:ln w="9525" cmpd="sng">
                  <a:solidFill>
                    <a:sysClr val="windowText" lastClr="000000"/>
                  </a:solidFill>
                  <a:prstDash val="solid"/>
                </a:ln>
                <a:solidFill>
                  <a:srgbClr val="70AD47">
                    <a:tint val="1000"/>
                  </a:srgbClr>
                </a:solidFill>
                <a:effectLst>
                  <a:glow rad="38100">
                    <a:srgbClr val="4472C4">
                      <a:alpha val="40000"/>
                    </a:srgbClr>
                  </a:glow>
                  <a:outerShdw blurRad="50800" dist="38100" dir="13500000" algn="br" rotWithShape="0">
                    <a:prstClr val="black">
                      <a:alpha val="40000"/>
                    </a:prstClr>
                  </a:outerShdw>
                </a:effectLst>
                <a:uLnTx/>
                <a:uFillTx/>
                <a:latin typeface="Segoe UI" panose="020B0502040204020203" pitchFamily="34" charset="0"/>
                <a:ea typeface="+mn-ea"/>
                <a:cs typeface="Segoe UI" panose="020B0502040204020203" pitchFamily="34" charset="0"/>
              </a:rPr>
              <a:t>Office 365 &amp; 2019</a:t>
            </a:r>
          </a:p>
        </p:txBody>
      </p:sp>
    </p:spTree>
    <p:extLst>
      <p:ext uri="{BB962C8B-B14F-4D97-AF65-F5344CB8AC3E}">
        <p14:creationId xmlns:p14="http://schemas.microsoft.com/office/powerpoint/2010/main" val="9077808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Modifying Tables</a:t>
            </a:r>
          </a:p>
        </p:txBody>
      </p:sp>
      <p:sp>
        <p:nvSpPr>
          <p:cNvPr id="3" name="Content Placeholder 2"/>
          <p:cNvSpPr>
            <a:spLocks noGrp="1"/>
          </p:cNvSpPr>
          <p:nvPr>
            <p:ph idx="1"/>
          </p:nvPr>
        </p:nvSpPr>
        <p:spPr/>
        <p:txBody>
          <a:bodyPr>
            <a:normAutofit/>
          </a:bodyPr>
          <a:lstStyle/>
          <a:p>
            <a:pPr lvl="0"/>
            <a:r>
              <a:rPr lang="en-US" dirty="0"/>
              <a:t>To select:</a:t>
            </a:r>
          </a:p>
          <a:p>
            <a:pPr lvl="1"/>
            <a:r>
              <a:rPr lang="en-US" b="1" dirty="0"/>
              <a:t>Entire column</a:t>
            </a:r>
            <a:r>
              <a:rPr lang="en-US" dirty="0"/>
              <a:t>: move to the top of the column and click</a:t>
            </a:r>
          </a:p>
          <a:p>
            <a:pPr lvl="1"/>
            <a:r>
              <a:rPr lang="en-US" b="1" dirty="0"/>
              <a:t>Entire row</a:t>
            </a:r>
            <a:r>
              <a:rPr lang="en-US" dirty="0"/>
              <a:t>: move to the left margin and click</a:t>
            </a:r>
          </a:p>
          <a:p>
            <a:pPr lvl="1"/>
            <a:r>
              <a:rPr lang="en-US" b="1" dirty="0"/>
              <a:t>Multiple columns or rows</a:t>
            </a:r>
            <a:r>
              <a:rPr lang="en-US" dirty="0"/>
              <a:t>: click and drag across the columns or rows</a:t>
            </a:r>
          </a:p>
          <a:p>
            <a:pPr lvl="1"/>
            <a:r>
              <a:rPr lang="en-US" b="1" dirty="0"/>
              <a:t>One cell</a:t>
            </a:r>
            <a:r>
              <a:rPr lang="en-US" dirty="0"/>
              <a:t>: move to the lower left corner of the cell and click</a:t>
            </a:r>
          </a:p>
          <a:p>
            <a:pPr lvl="1"/>
            <a:r>
              <a:rPr lang="en-US" b="1" dirty="0"/>
              <a:t>Multiple adjacent cells</a:t>
            </a:r>
            <a:r>
              <a:rPr lang="en-US" dirty="0"/>
              <a:t>: click and drag across the cells</a:t>
            </a:r>
          </a:p>
          <a:p>
            <a:pPr lvl="1"/>
            <a:r>
              <a:rPr lang="en-US" b="1" dirty="0"/>
              <a:t>Multiple non-adjacent cells</a:t>
            </a:r>
            <a:r>
              <a:rPr lang="en-US" dirty="0"/>
              <a:t>: click the first cell, press and hold CTRL, and then click each subsequent cell</a:t>
            </a:r>
          </a:p>
          <a:p>
            <a:pPr lvl="1"/>
            <a:r>
              <a:rPr lang="en-US" b="1" dirty="0"/>
              <a:t>Entire table</a:t>
            </a:r>
            <a:r>
              <a:rPr lang="en-US" dirty="0"/>
              <a:t>: click    at the top left corner of the table</a:t>
            </a:r>
          </a:p>
        </p:txBody>
      </p:sp>
      <p:pic>
        <p:nvPicPr>
          <p:cNvPr id="8" name="Picture 7" descr="\\CCISERVER\Common\Publishing\Working\In Development\3260 Word 2016 Core\Screens\wd-245.png"/>
          <p:cNvPicPr/>
          <p:nvPr/>
        </p:nvPicPr>
        <p:blipFill>
          <a:blip r:embed="rId2">
            <a:extLst>
              <a:ext uri="{28A0092B-C50C-407E-A947-70E740481C1C}">
                <a14:useLocalDpi xmlns:a14="http://schemas.microsoft.com/office/drawing/2010/main" val="0"/>
              </a:ext>
            </a:extLst>
          </a:blip>
          <a:srcRect/>
          <a:stretch>
            <a:fillRect/>
          </a:stretch>
        </p:blipFill>
        <p:spPr bwMode="auto">
          <a:xfrm>
            <a:off x="3702796" y="5288853"/>
            <a:ext cx="154763" cy="154929"/>
          </a:xfrm>
          <a:prstGeom prst="rect">
            <a:avLst/>
          </a:prstGeom>
          <a:noFill/>
          <a:ln>
            <a:noFill/>
          </a:ln>
        </p:spPr>
      </p:pic>
      <p:sp>
        <p:nvSpPr>
          <p:cNvPr id="6" name="Footer Placeholder 5">
            <a:extLst>
              <a:ext uri="{FF2B5EF4-FFF2-40B4-BE49-F238E27FC236}">
                <a16:creationId xmlns:a16="http://schemas.microsoft.com/office/drawing/2014/main" id="{29CC340F-5A82-4593-994D-BBAC2774F9A3}"/>
              </a:ext>
            </a:extLst>
          </p:cNvPr>
          <p:cNvSpPr>
            <a:spLocks noGrp="1"/>
          </p:cNvSpPr>
          <p:nvPr>
            <p:ph type="ftr" sz="quarter" idx="11"/>
          </p:nvPr>
        </p:nvSpPr>
        <p:spPr/>
        <p:txBody>
          <a:bodyPr/>
          <a:lstStyle/>
          <a:p>
            <a:r>
              <a:rPr lang="en-US"/>
              <a:t>© Jasper Learning </a:t>
            </a:r>
            <a:endParaRPr lang="en-US" dirty="0"/>
          </a:p>
        </p:txBody>
      </p:sp>
      <p:sp>
        <p:nvSpPr>
          <p:cNvPr id="7" name="Slide Number Placeholder 6">
            <a:extLst>
              <a:ext uri="{FF2B5EF4-FFF2-40B4-BE49-F238E27FC236}">
                <a16:creationId xmlns:a16="http://schemas.microsoft.com/office/drawing/2014/main" id="{4542B95C-B261-4F09-BAB8-D58A8C043730}"/>
              </a:ext>
            </a:extLst>
          </p:cNvPr>
          <p:cNvSpPr>
            <a:spLocks noGrp="1"/>
          </p:cNvSpPr>
          <p:nvPr>
            <p:ph type="sldNum" sz="quarter" idx="12"/>
          </p:nvPr>
        </p:nvSpPr>
        <p:spPr/>
        <p:txBody>
          <a:bodyPr/>
          <a:lstStyle/>
          <a:p>
            <a:fld id="{E76678FA-D766-4D5D-8CB0-03987CC60F10}" type="slidenum">
              <a:rPr lang="en-US" smtClean="0"/>
              <a:t>10</a:t>
            </a:fld>
            <a:endParaRPr lang="en-US" dirty="0"/>
          </a:p>
        </p:txBody>
      </p:sp>
    </p:spTree>
    <p:extLst>
      <p:ext uri="{BB962C8B-B14F-4D97-AF65-F5344CB8AC3E}">
        <p14:creationId xmlns:p14="http://schemas.microsoft.com/office/powerpoint/2010/main" val="41035774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Modifying Tables</a:t>
            </a:r>
          </a:p>
        </p:txBody>
      </p:sp>
      <p:sp>
        <p:nvSpPr>
          <p:cNvPr id="3" name="Content Placeholder 2"/>
          <p:cNvSpPr>
            <a:spLocks noGrp="1"/>
          </p:cNvSpPr>
          <p:nvPr>
            <p:ph idx="1"/>
          </p:nvPr>
        </p:nvSpPr>
        <p:spPr/>
        <p:txBody>
          <a:bodyPr/>
          <a:lstStyle/>
          <a:p>
            <a:pPr lvl="0"/>
            <a:r>
              <a:rPr lang="en-US" dirty="0"/>
              <a:t>Under Table Tools, on the Layout</a:t>
            </a:r>
            <a:r>
              <a:rPr lang="en-US" b="1" dirty="0"/>
              <a:t> </a:t>
            </a:r>
            <a:r>
              <a:rPr lang="en-US" dirty="0"/>
              <a:t>tab, in the Table</a:t>
            </a:r>
            <a:r>
              <a:rPr lang="en-US" b="1" dirty="0"/>
              <a:t> </a:t>
            </a:r>
            <a:r>
              <a:rPr lang="en-US" dirty="0"/>
              <a:t>group, click </a:t>
            </a:r>
            <a:r>
              <a:rPr lang="en-US" b="1" dirty="0"/>
              <a:t>Select</a:t>
            </a:r>
            <a:endParaRPr lang="en-US" dirty="0"/>
          </a:p>
          <a:p>
            <a:endParaRPr lang="en-US" dirty="0"/>
          </a:p>
        </p:txBody>
      </p:sp>
      <p:pic>
        <p:nvPicPr>
          <p:cNvPr id="6" name="Picture 5" descr="\\CCISERVER\Common\Publishing\Working\In Development\3260 Word 2016 Core\Screens\wd-250.png"/>
          <p:cNvPicPr/>
          <p:nvPr/>
        </p:nvPicPr>
        <p:blipFill>
          <a:blip r:embed="rId2">
            <a:extLst>
              <a:ext uri="{28A0092B-C50C-407E-A947-70E740481C1C}">
                <a14:useLocalDpi xmlns:a14="http://schemas.microsoft.com/office/drawing/2010/main" val="0"/>
              </a:ext>
            </a:extLst>
          </a:blip>
          <a:srcRect/>
          <a:stretch>
            <a:fillRect/>
          </a:stretch>
        </p:blipFill>
        <p:spPr bwMode="auto">
          <a:xfrm>
            <a:off x="1209687" y="2238341"/>
            <a:ext cx="1646551" cy="2052305"/>
          </a:xfrm>
          <a:prstGeom prst="rect">
            <a:avLst/>
          </a:prstGeom>
          <a:noFill/>
          <a:ln>
            <a:noFill/>
          </a:ln>
        </p:spPr>
      </p:pic>
      <p:sp>
        <p:nvSpPr>
          <p:cNvPr id="7" name="Footer Placeholder 6">
            <a:extLst>
              <a:ext uri="{FF2B5EF4-FFF2-40B4-BE49-F238E27FC236}">
                <a16:creationId xmlns:a16="http://schemas.microsoft.com/office/drawing/2014/main" id="{49D88E3E-D6B9-4EE3-89A2-75FD58F5C632}"/>
              </a:ext>
            </a:extLst>
          </p:cNvPr>
          <p:cNvSpPr>
            <a:spLocks noGrp="1"/>
          </p:cNvSpPr>
          <p:nvPr>
            <p:ph type="ftr" sz="quarter" idx="11"/>
          </p:nvPr>
        </p:nvSpPr>
        <p:spPr/>
        <p:txBody>
          <a:bodyPr/>
          <a:lstStyle/>
          <a:p>
            <a:r>
              <a:rPr lang="en-US"/>
              <a:t>© Jasper Learning </a:t>
            </a:r>
            <a:endParaRPr lang="en-US" dirty="0"/>
          </a:p>
        </p:txBody>
      </p:sp>
      <p:sp>
        <p:nvSpPr>
          <p:cNvPr id="8" name="Slide Number Placeholder 7">
            <a:extLst>
              <a:ext uri="{FF2B5EF4-FFF2-40B4-BE49-F238E27FC236}">
                <a16:creationId xmlns:a16="http://schemas.microsoft.com/office/drawing/2014/main" id="{D55399E0-7582-46B4-905A-05D40097270C}"/>
              </a:ext>
            </a:extLst>
          </p:cNvPr>
          <p:cNvSpPr>
            <a:spLocks noGrp="1"/>
          </p:cNvSpPr>
          <p:nvPr>
            <p:ph type="sldNum" sz="quarter" idx="12"/>
          </p:nvPr>
        </p:nvSpPr>
        <p:spPr/>
        <p:txBody>
          <a:bodyPr/>
          <a:lstStyle/>
          <a:p>
            <a:fld id="{E76678FA-D766-4D5D-8CB0-03987CC60F10}" type="slidenum">
              <a:rPr lang="en-US" smtClean="0"/>
              <a:t>11</a:t>
            </a:fld>
            <a:endParaRPr lang="en-US" dirty="0"/>
          </a:p>
        </p:txBody>
      </p:sp>
    </p:spTree>
    <p:extLst>
      <p:ext uri="{BB962C8B-B14F-4D97-AF65-F5344CB8AC3E}">
        <p14:creationId xmlns:p14="http://schemas.microsoft.com/office/powerpoint/2010/main" val="2779239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Modifying Tables</a:t>
            </a:r>
          </a:p>
        </p:txBody>
      </p:sp>
      <p:sp>
        <p:nvSpPr>
          <p:cNvPr id="3" name="Content Placeholder 2"/>
          <p:cNvSpPr>
            <a:spLocks noGrp="1"/>
          </p:cNvSpPr>
          <p:nvPr>
            <p:ph idx="1"/>
          </p:nvPr>
        </p:nvSpPr>
        <p:spPr/>
        <p:txBody>
          <a:bodyPr>
            <a:normAutofit/>
          </a:bodyPr>
          <a:lstStyle/>
          <a:p>
            <a:r>
              <a:rPr lang="en-US" b="1" dirty="0"/>
              <a:t>Adjusting the Width or Height</a:t>
            </a:r>
          </a:p>
          <a:p>
            <a:pPr lvl="1"/>
            <a:r>
              <a:rPr lang="en-US" dirty="0"/>
              <a:t>Under Table Tools, on the Layout tab, in the Cell Size group, change the width or height, or</a:t>
            </a:r>
          </a:p>
          <a:p>
            <a:pPr lvl="1"/>
            <a:r>
              <a:rPr lang="en-US" dirty="0"/>
              <a:t>point at the vertical border of the column to adjust, then drag    left or right to the required width, or</a:t>
            </a:r>
          </a:p>
          <a:p>
            <a:pPr lvl="1"/>
            <a:r>
              <a:rPr lang="en-US" dirty="0"/>
              <a:t>point at the top horizontal border of the row to adjust, then drag    up or down to the required height, or</a:t>
            </a:r>
          </a:p>
          <a:p>
            <a:pPr lvl="1"/>
            <a:r>
              <a:rPr lang="en-US" dirty="0"/>
              <a:t>click    for the right border of the column to adjust, and then drag it to the required width, or</a:t>
            </a:r>
          </a:p>
          <a:p>
            <a:pPr lvl="1"/>
            <a:r>
              <a:rPr lang="en-US" dirty="0"/>
              <a:t>under Table Tools, on the Layout tab, in the Table group, click </a:t>
            </a:r>
            <a:r>
              <a:rPr lang="en-US" b="1" dirty="0"/>
              <a:t>Properties</a:t>
            </a:r>
            <a:r>
              <a:rPr lang="en-US" dirty="0"/>
              <a:t>, and then click the tab to change row height, column width, or cell width</a:t>
            </a:r>
          </a:p>
          <a:p>
            <a:pPr marL="0" indent="0">
              <a:buNone/>
            </a:pPr>
            <a:endParaRPr lang="en-US" dirty="0"/>
          </a:p>
        </p:txBody>
      </p:sp>
      <p:pic>
        <p:nvPicPr>
          <p:cNvPr id="6" name="Picture 5" descr="\\CCISERVER\Common\Publishing\Working\In Development\3260 Word 2016 Core\Screens\wd-248.png"/>
          <p:cNvPicPr/>
          <p:nvPr/>
        </p:nvPicPr>
        <p:blipFill>
          <a:blip r:embed="rId2">
            <a:extLst>
              <a:ext uri="{28A0092B-C50C-407E-A947-70E740481C1C}">
                <a14:useLocalDpi xmlns:a14="http://schemas.microsoft.com/office/drawing/2010/main" val="0"/>
              </a:ext>
            </a:extLst>
          </a:blip>
          <a:srcRect/>
          <a:stretch>
            <a:fillRect/>
          </a:stretch>
        </p:blipFill>
        <p:spPr bwMode="auto">
          <a:xfrm>
            <a:off x="9094208" y="3105838"/>
            <a:ext cx="204788" cy="204788"/>
          </a:xfrm>
          <a:prstGeom prst="rect">
            <a:avLst/>
          </a:prstGeom>
          <a:noFill/>
          <a:ln>
            <a:noFill/>
          </a:ln>
        </p:spPr>
      </p:pic>
      <p:pic>
        <p:nvPicPr>
          <p:cNvPr id="7" name="Picture 6" descr="\\CCISERVER\Common\Publishing\Working\In Development\3260 Word 2016 Core\Screens\wd-247.png"/>
          <p:cNvPicPr/>
          <p:nvPr/>
        </p:nvPicPr>
        <p:blipFill>
          <a:blip r:embed="rId3">
            <a:extLst>
              <a:ext uri="{28A0092B-C50C-407E-A947-70E740481C1C}">
                <a14:useLocalDpi xmlns:a14="http://schemas.microsoft.com/office/drawing/2010/main" val="0"/>
              </a:ext>
            </a:extLst>
          </a:blip>
          <a:srcRect/>
          <a:stretch>
            <a:fillRect/>
          </a:stretch>
        </p:blipFill>
        <p:spPr bwMode="auto">
          <a:xfrm>
            <a:off x="9497787" y="3918952"/>
            <a:ext cx="198438" cy="198438"/>
          </a:xfrm>
          <a:prstGeom prst="rect">
            <a:avLst/>
          </a:prstGeom>
          <a:noFill/>
          <a:ln>
            <a:noFill/>
          </a:ln>
        </p:spPr>
      </p:pic>
      <p:pic>
        <p:nvPicPr>
          <p:cNvPr id="8" name="Picture 7" descr="\\CCISERVER\Common\Publishing\Working\In Development\3260 Word 2016 Core\Screens\wd-249.png"/>
          <p:cNvPicPr/>
          <p:nvPr/>
        </p:nvPicPr>
        <p:blipFill rotWithShape="1">
          <a:blip r:embed="rId4">
            <a:extLst>
              <a:ext uri="{28A0092B-C50C-407E-A947-70E740481C1C}">
                <a14:useLocalDpi xmlns:a14="http://schemas.microsoft.com/office/drawing/2010/main" val="0"/>
              </a:ext>
            </a:extLst>
          </a:blip>
          <a:srcRect l="31065" t="1" r="25290" b="-1"/>
          <a:stretch/>
        </p:blipFill>
        <p:spPr bwMode="auto">
          <a:xfrm>
            <a:off x="2050259" y="4722740"/>
            <a:ext cx="180976" cy="147619"/>
          </a:xfrm>
          <a:prstGeom prst="rect">
            <a:avLst/>
          </a:prstGeom>
          <a:noFill/>
          <a:ln>
            <a:noFill/>
          </a:ln>
        </p:spPr>
      </p:pic>
      <p:sp>
        <p:nvSpPr>
          <p:cNvPr id="9" name="Footer Placeholder 8">
            <a:extLst>
              <a:ext uri="{FF2B5EF4-FFF2-40B4-BE49-F238E27FC236}">
                <a16:creationId xmlns:a16="http://schemas.microsoft.com/office/drawing/2014/main" id="{3A5B6957-D4B5-4540-A57D-520AC2F76B01}"/>
              </a:ext>
            </a:extLst>
          </p:cNvPr>
          <p:cNvSpPr>
            <a:spLocks noGrp="1"/>
          </p:cNvSpPr>
          <p:nvPr>
            <p:ph type="ftr" sz="quarter" idx="11"/>
          </p:nvPr>
        </p:nvSpPr>
        <p:spPr/>
        <p:txBody>
          <a:bodyPr/>
          <a:lstStyle/>
          <a:p>
            <a:r>
              <a:rPr lang="en-US"/>
              <a:t>© Jasper Learning </a:t>
            </a:r>
            <a:endParaRPr lang="en-US" dirty="0"/>
          </a:p>
        </p:txBody>
      </p:sp>
      <p:sp>
        <p:nvSpPr>
          <p:cNvPr id="10" name="Slide Number Placeholder 9">
            <a:extLst>
              <a:ext uri="{FF2B5EF4-FFF2-40B4-BE49-F238E27FC236}">
                <a16:creationId xmlns:a16="http://schemas.microsoft.com/office/drawing/2014/main" id="{A74DC1EA-AC01-4E48-9A4E-3A8D0A570DA0}"/>
              </a:ext>
            </a:extLst>
          </p:cNvPr>
          <p:cNvSpPr>
            <a:spLocks noGrp="1"/>
          </p:cNvSpPr>
          <p:nvPr>
            <p:ph type="sldNum" sz="quarter" idx="12"/>
          </p:nvPr>
        </p:nvSpPr>
        <p:spPr/>
        <p:txBody>
          <a:bodyPr/>
          <a:lstStyle/>
          <a:p>
            <a:fld id="{E76678FA-D766-4D5D-8CB0-03987CC60F10}" type="slidenum">
              <a:rPr lang="en-US" smtClean="0"/>
              <a:t>12</a:t>
            </a:fld>
            <a:endParaRPr lang="en-US" dirty="0"/>
          </a:p>
        </p:txBody>
      </p:sp>
    </p:spTree>
    <p:extLst>
      <p:ext uri="{BB962C8B-B14F-4D97-AF65-F5344CB8AC3E}">
        <p14:creationId xmlns:p14="http://schemas.microsoft.com/office/powerpoint/2010/main" val="18345885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Modifying Tables</a:t>
            </a:r>
          </a:p>
        </p:txBody>
      </p:sp>
      <p:sp>
        <p:nvSpPr>
          <p:cNvPr id="3" name="Content Placeholder 2"/>
          <p:cNvSpPr>
            <a:spLocks noGrp="1"/>
          </p:cNvSpPr>
          <p:nvPr>
            <p:ph idx="1"/>
          </p:nvPr>
        </p:nvSpPr>
        <p:spPr/>
        <p:txBody>
          <a:bodyPr/>
          <a:lstStyle/>
          <a:p>
            <a:r>
              <a:rPr lang="en-US" b="1" dirty="0"/>
              <a:t>Adjusting the Width or Height</a:t>
            </a:r>
          </a:p>
          <a:p>
            <a:pPr lvl="1"/>
            <a:r>
              <a:rPr lang="en-US" dirty="0"/>
              <a:t>If the cursor is not positioned within a cell, you will not see the column markers in the ruler for the table</a:t>
            </a:r>
          </a:p>
          <a:p>
            <a:pPr lvl="2"/>
            <a:r>
              <a:rPr lang="en-US" dirty="0"/>
              <a:t>Visual clue to check where the cursor is in the document</a:t>
            </a:r>
          </a:p>
          <a:p>
            <a:pPr lvl="2"/>
            <a:r>
              <a:rPr lang="en-US" dirty="0"/>
              <a:t>Options in the Table Tools Ribbon are available only if the cursor is in the table</a:t>
            </a:r>
          </a:p>
          <a:p>
            <a:pPr lvl="1"/>
            <a:r>
              <a:rPr lang="en-US" dirty="0"/>
              <a:t>To distribute columns or rows evenly, under Table Tools, on the Layout tab, in the Cell Size group, click                   or </a:t>
            </a:r>
          </a:p>
        </p:txBody>
      </p:sp>
      <p:pic>
        <p:nvPicPr>
          <p:cNvPr id="6" name="Picture 5" descr="\\CCISERVER\Common\Publishing\Working\In Development\3260 Word 2016 Core\Screens\wd-252.png"/>
          <p:cNvPicPr/>
          <p:nvPr/>
        </p:nvPicPr>
        <p:blipFill>
          <a:blip r:embed="rId2">
            <a:extLst>
              <a:ext uri="{28A0092B-C50C-407E-A947-70E740481C1C}">
                <a14:useLocalDpi xmlns:a14="http://schemas.microsoft.com/office/drawing/2010/main" val="0"/>
              </a:ext>
            </a:extLst>
          </a:blip>
          <a:srcRect/>
          <a:stretch>
            <a:fillRect/>
          </a:stretch>
        </p:blipFill>
        <p:spPr bwMode="auto">
          <a:xfrm>
            <a:off x="4093344" y="4134629"/>
            <a:ext cx="1216771" cy="256509"/>
          </a:xfrm>
          <a:prstGeom prst="rect">
            <a:avLst/>
          </a:prstGeom>
          <a:noFill/>
          <a:ln>
            <a:noFill/>
          </a:ln>
        </p:spPr>
      </p:pic>
      <p:pic>
        <p:nvPicPr>
          <p:cNvPr id="7" name="Picture 6" descr="\\CCISERVER\Common\Publishing\Working\In Development\3260 Word 2016 Core\Screens\wd-251.png"/>
          <p:cNvPicPr/>
          <p:nvPr/>
        </p:nvPicPr>
        <p:blipFill>
          <a:blip r:embed="rId3">
            <a:extLst>
              <a:ext uri="{28A0092B-C50C-407E-A947-70E740481C1C}">
                <a14:useLocalDpi xmlns:a14="http://schemas.microsoft.com/office/drawing/2010/main" val="0"/>
              </a:ext>
            </a:extLst>
          </a:blip>
          <a:srcRect/>
          <a:stretch>
            <a:fillRect/>
          </a:stretch>
        </p:blipFill>
        <p:spPr bwMode="auto">
          <a:xfrm>
            <a:off x="5781164" y="4134319"/>
            <a:ext cx="1462087" cy="261034"/>
          </a:xfrm>
          <a:prstGeom prst="rect">
            <a:avLst/>
          </a:prstGeom>
          <a:noFill/>
          <a:ln>
            <a:noFill/>
          </a:ln>
        </p:spPr>
      </p:pic>
      <p:sp>
        <p:nvSpPr>
          <p:cNvPr id="8" name="Footer Placeholder 7">
            <a:extLst>
              <a:ext uri="{FF2B5EF4-FFF2-40B4-BE49-F238E27FC236}">
                <a16:creationId xmlns:a16="http://schemas.microsoft.com/office/drawing/2014/main" id="{8F1F31F1-003D-42CB-BB39-96B345A7404A}"/>
              </a:ext>
            </a:extLst>
          </p:cNvPr>
          <p:cNvSpPr>
            <a:spLocks noGrp="1"/>
          </p:cNvSpPr>
          <p:nvPr>
            <p:ph type="ftr" sz="quarter" idx="11"/>
          </p:nvPr>
        </p:nvSpPr>
        <p:spPr/>
        <p:txBody>
          <a:bodyPr/>
          <a:lstStyle/>
          <a:p>
            <a:r>
              <a:rPr lang="en-US"/>
              <a:t>© Jasper Learning </a:t>
            </a:r>
            <a:endParaRPr lang="en-US" dirty="0"/>
          </a:p>
        </p:txBody>
      </p:sp>
      <p:sp>
        <p:nvSpPr>
          <p:cNvPr id="9" name="Slide Number Placeholder 8">
            <a:extLst>
              <a:ext uri="{FF2B5EF4-FFF2-40B4-BE49-F238E27FC236}">
                <a16:creationId xmlns:a16="http://schemas.microsoft.com/office/drawing/2014/main" id="{E0DE6282-89FB-496E-AD78-A84666C48EC6}"/>
              </a:ext>
            </a:extLst>
          </p:cNvPr>
          <p:cNvSpPr>
            <a:spLocks noGrp="1"/>
          </p:cNvSpPr>
          <p:nvPr>
            <p:ph type="sldNum" sz="quarter" idx="12"/>
          </p:nvPr>
        </p:nvSpPr>
        <p:spPr/>
        <p:txBody>
          <a:bodyPr/>
          <a:lstStyle/>
          <a:p>
            <a:fld id="{E76678FA-D766-4D5D-8CB0-03987CC60F10}" type="slidenum">
              <a:rPr lang="en-US" smtClean="0"/>
              <a:t>13</a:t>
            </a:fld>
            <a:endParaRPr lang="en-US" dirty="0"/>
          </a:p>
        </p:txBody>
      </p:sp>
    </p:spTree>
    <p:extLst>
      <p:ext uri="{BB962C8B-B14F-4D97-AF65-F5344CB8AC3E}">
        <p14:creationId xmlns:p14="http://schemas.microsoft.com/office/powerpoint/2010/main" val="42281999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Modifying Tables</a:t>
            </a:r>
          </a:p>
        </p:txBody>
      </p:sp>
      <p:sp>
        <p:nvSpPr>
          <p:cNvPr id="3" name="Content Placeholder 2"/>
          <p:cNvSpPr>
            <a:spLocks noGrp="1"/>
          </p:cNvSpPr>
          <p:nvPr>
            <p:ph idx="1"/>
          </p:nvPr>
        </p:nvSpPr>
        <p:spPr>
          <a:xfrm>
            <a:off x="609600" y="1727797"/>
            <a:ext cx="10869638" cy="4525963"/>
          </a:xfrm>
        </p:spPr>
        <p:txBody>
          <a:bodyPr>
            <a:normAutofit/>
          </a:bodyPr>
          <a:lstStyle/>
          <a:p>
            <a:r>
              <a:rPr lang="en-US" b="1" dirty="0"/>
              <a:t>Inserting Rows, Columns or Cells</a:t>
            </a:r>
          </a:p>
          <a:p>
            <a:pPr lvl="1"/>
            <a:r>
              <a:rPr lang="en-US" dirty="0"/>
              <a:t>To insert a row or column, position the cursor in the cell where you want to insert the row or column, and then:</a:t>
            </a:r>
          </a:p>
          <a:p>
            <a:pPr lvl="2"/>
            <a:r>
              <a:rPr lang="en-US" dirty="0"/>
              <a:t>under Table Tools, on the Layout tab, in the Rows &amp; Columns</a:t>
            </a:r>
            <a:r>
              <a:rPr lang="en-US" b="1" dirty="0"/>
              <a:t> </a:t>
            </a:r>
            <a:r>
              <a:rPr lang="en-US" dirty="0"/>
              <a:t>group, </a:t>
            </a:r>
            <a:br>
              <a:rPr lang="en-US" dirty="0"/>
            </a:br>
            <a:r>
              <a:rPr lang="en-US" dirty="0"/>
              <a:t>click the option to insert, or</a:t>
            </a:r>
          </a:p>
          <a:p>
            <a:pPr lvl="2"/>
            <a:endParaRPr lang="en-US" dirty="0"/>
          </a:p>
          <a:p>
            <a:pPr lvl="2"/>
            <a:r>
              <a:rPr lang="en-US" dirty="0"/>
              <a:t>under Table Tools, on the Layout tab, in the Rows &amp; Columns group, click</a:t>
            </a:r>
            <a:br>
              <a:rPr lang="en-US" dirty="0"/>
            </a:br>
            <a:r>
              <a:rPr lang="en-US" dirty="0"/>
              <a:t>the </a:t>
            </a:r>
            <a:r>
              <a:rPr lang="en-US" b="1" dirty="0"/>
              <a:t>Table Insert Cells</a:t>
            </a:r>
            <a:r>
              <a:rPr lang="en-US" dirty="0"/>
              <a:t> dialog box launcher, and then click the item to</a:t>
            </a:r>
            <a:br>
              <a:rPr lang="en-US" dirty="0"/>
            </a:br>
            <a:r>
              <a:rPr lang="en-US" dirty="0"/>
              <a:t>insert from the Insert Cells dialog box, or</a:t>
            </a:r>
          </a:p>
          <a:p>
            <a:endParaRPr lang="en-US" dirty="0"/>
          </a:p>
        </p:txBody>
      </p:sp>
      <p:pic>
        <p:nvPicPr>
          <p:cNvPr id="6" name="Picture 5" descr="\\CCISERVER\Common\Publishing\Working\In Development\3260 Word 2016 Core\Screens\wd-253.png"/>
          <p:cNvPicPr/>
          <p:nvPr/>
        </p:nvPicPr>
        <p:blipFill>
          <a:blip r:embed="rId2">
            <a:extLst>
              <a:ext uri="{28A0092B-C50C-407E-A947-70E740481C1C}">
                <a14:useLocalDpi xmlns:a14="http://schemas.microsoft.com/office/drawing/2010/main" val="0"/>
              </a:ext>
            </a:extLst>
          </a:blip>
          <a:srcRect/>
          <a:stretch>
            <a:fillRect/>
          </a:stretch>
        </p:blipFill>
        <p:spPr bwMode="auto">
          <a:xfrm>
            <a:off x="9242474" y="2841440"/>
            <a:ext cx="1974780" cy="798377"/>
          </a:xfrm>
          <a:prstGeom prst="rect">
            <a:avLst/>
          </a:prstGeom>
          <a:noFill/>
          <a:ln>
            <a:noFill/>
          </a:ln>
        </p:spPr>
      </p:pic>
      <p:pic>
        <p:nvPicPr>
          <p:cNvPr id="7" name="Picture 6" descr="\\CCISERVER\Common\Publishing\Working\In Development\3260 Word 2016 Core\Screens\wd-254.png"/>
          <p:cNvPicPr/>
          <p:nvPr/>
        </p:nvPicPr>
        <p:blipFill>
          <a:blip r:embed="rId3">
            <a:extLst>
              <a:ext uri="{28A0092B-C50C-407E-A947-70E740481C1C}">
                <a14:useLocalDpi xmlns:a14="http://schemas.microsoft.com/office/drawing/2010/main" val="0"/>
              </a:ext>
            </a:extLst>
          </a:blip>
          <a:srcRect/>
          <a:stretch>
            <a:fillRect/>
          </a:stretch>
        </p:blipFill>
        <p:spPr bwMode="auto">
          <a:xfrm>
            <a:off x="9634366" y="3960719"/>
            <a:ext cx="1582888" cy="1399072"/>
          </a:xfrm>
          <a:prstGeom prst="rect">
            <a:avLst/>
          </a:prstGeom>
          <a:noFill/>
          <a:ln>
            <a:noFill/>
          </a:ln>
        </p:spPr>
      </p:pic>
      <p:sp>
        <p:nvSpPr>
          <p:cNvPr id="8" name="Footer Placeholder 7">
            <a:extLst>
              <a:ext uri="{FF2B5EF4-FFF2-40B4-BE49-F238E27FC236}">
                <a16:creationId xmlns:a16="http://schemas.microsoft.com/office/drawing/2014/main" id="{6330D51A-FD04-46FD-AB18-0D31921C2793}"/>
              </a:ext>
            </a:extLst>
          </p:cNvPr>
          <p:cNvSpPr>
            <a:spLocks noGrp="1"/>
          </p:cNvSpPr>
          <p:nvPr>
            <p:ph type="ftr" sz="quarter" idx="11"/>
          </p:nvPr>
        </p:nvSpPr>
        <p:spPr/>
        <p:txBody>
          <a:bodyPr/>
          <a:lstStyle/>
          <a:p>
            <a:r>
              <a:rPr lang="en-US"/>
              <a:t>© Jasper Learning </a:t>
            </a:r>
            <a:endParaRPr lang="en-US" dirty="0"/>
          </a:p>
        </p:txBody>
      </p:sp>
      <p:sp>
        <p:nvSpPr>
          <p:cNvPr id="9" name="Slide Number Placeholder 8">
            <a:extLst>
              <a:ext uri="{FF2B5EF4-FFF2-40B4-BE49-F238E27FC236}">
                <a16:creationId xmlns:a16="http://schemas.microsoft.com/office/drawing/2014/main" id="{28FFF8AF-5DAD-4FFD-B3FE-32A358DF0128}"/>
              </a:ext>
            </a:extLst>
          </p:cNvPr>
          <p:cNvSpPr>
            <a:spLocks noGrp="1"/>
          </p:cNvSpPr>
          <p:nvPr>
            <p:ph type="sldNum" sz="quarter" idx="12"/>
          </p:nvPr>
        </p:nvSpPr>
        <p:spPr/>
        <p:txBody>
          <a:bodyPr/>
          <a:lstStyle/>
          <a:p>
            <a:fld id="{E76678FA-D766-4D5D-8CB0-03987CC60F10}" type="slidenum">
              <a:rPr lang="en-US" smtClean="0"/>
              <a:t>14</a:t>
            </a:fld>
            <a:endParaRPr lang="en-US" dirty="0"/>
          </a:p>
        </p:txBody>
      </p:sp>
    </p:spTree>
    <p:extLst>
      <p:ext uri="{BB962C8B-B14F-4D97-AF65-F5344CB8AC3E}">
        <p14:creationId xmlns:p14="http://schemas.microsoft.com/office/powerpoint/2010/main" val="26076812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Modifying Tables</a:t>
            </a:r>
          </a:p>
        </p:txBody>
      </p:sp>
      <p:sp>
        <p:nvSpPr>
          <p:cNvPr id="3" name="Content Placeholder 2"/>
          <p:cNvSpPr>
            <a:spLocks noGrp="1"/>
          </p:cNvSpPr>
          <p:nvPr>
            <p:ph idx="1"/>
          </p:nvPr>
        </p:nvSpPr>
        <p:spPr/>
        <p:txBody>
          <a:bodyPr/>
          <a:lstStyle/>
          <a:p>
            <a:pPr>
              <a:spcAft>
                <a:spcPts val="600"/>
              </a:spcAft>
            </a:pPr>
            <a:r>
              <a:rPr lang="en-US" b="1" dirty="0"/>
              <a:t>Inserting Rows, Columns or Cells</a:t>
            </a:r>
          </a:p>
          <a:p>
            <a:pPr lvl="2">
              <a:spcAft>
                <a:spcPts val="600"/>
              </a:spcAft>
            </a:pPr>
            <a:r>
              <a:rPr lang="en-US" dirty="0"/>
              <a:t>point at the border between two rows or columns where the row or column is to be inserted, and then click </a:t>
            </a:r>
            <a:r>
              <a:rPr lang="en-US" b="1" dirty="0"/>
              <a:t>+ </a:t>
            </a:r>
            <a:r>
              <a:rPr lang="en-US" dirty="0"/>
              <a:t>to add a row below the current row or add a column to the right of the current column; or</a:t>
            </a:r>
          </a:p>
          <a:p>
            <a:pPr lvl="2">
              <a:spcAft>
                <a:spcPts val="600"/>
              </a:spcAft>
            </a:pPr>
            <a:endParaRPr lang="en-US" sz="1400" dirty="0"/>
          </a:p>
          <a:p>
            <a:pPr lvl="2">
              <a:spcAft>
                <a:spcPts val="600"/>
              </a:spcAft>
            </a:pPr>
            <a:endParaRPr lang="en-US" sz="1400" dirty="0"/>
          </a:p>
          <a:p>
            <a:pPr lvl="2">
              <a:spcAft>
                <a:spcPts val="600"/>
              </a:spcAft>
            </a:pPr>
            <a:endParaRPr lang="en-US" sz="1400" dirty="0"/>
          </a:p>
          <a:p>
            <a:pPr lvl="2">
              <a:spcAft>
                <a:spcPts val="600"/>
              </a:spcAft>
            </a:pPr>
            <a:r>
              <a:rPr lang="en-US" dirty="0"/>
              <a:t>in the last cell of the last row in the table, press TAB to insert a new row at the bottom of the table, or</a:t>
            </a:r>
          </a:p>
          <a:p>
            <a:pPr lvl="2">
              <a:spcAft>
                <a:spcPts val="600"/>
              </a:spcAft>
            </a:pPr>
            <a:r>
              <a:rPr lang="en-US" dirty="0"/>
              <a:t>right-click the row or column to display a shortcut menu, and then point</a:t>
            </a:r>
            <a:br>
              <a:rPr lang="en-US" dirty="0"/>
            </a:br>
            <a:r>
              <a:rPr lang="en-US" dirty="0"/>
              <a:t>to </a:t>
            </a:r>
            <a:r>
              <a:rPr lang="en-US" b="1" dirty="0"/>
              <a:t>Insert</a:t>
            </a:r>
            <a:r>
              <a:rPr lang="en-US" dirty="0"/>
              <a:t> and select an option from the menu</a:t>
            </a:r>
          </a:p>
        </p:txBody>
      </p:sp>
      <p:pic>
        <p:nvPicPr>
          <p:cNvPr id="6" name="Picture 5" descr="\\CCISERVER\Common\Publishing\Working\In Development\3260 Word 2016 Core\Screens\wd-269.png"/>
          <p:cNvPicPr/>
          <p:nvPr/>
        </p:nvPicPr>
        <p:blipFill>
          <a:blip r:embed="rId2">
            <a:extLst>
              <a:ext uri="{28A0092B-C50C-407E-A947-70E740481C1C}">
                <a14:useLocalDpi xmlns:a14="http://schemas.microsoft.com/office/drawing/2010/main" val="0"/>
              </a:ext>
            </a:extLst>
          </a:blip>
          <a:srcRect/>
          <a:stretch>
            <a:fillRect/>
          </a:stretch>
        </p:blipFill>
        <p:spPr bwMode="auto">
          <a:xfrm>
            <a:off x="9009221" y="3113323"/>
            <a:ext cx="230219" cy="1095712"/>
          </a:xfrm>
          <a:prstGeom prst="rect">
            <a:avLst/>
          </a:prstGeom>
          <a:noFill/>
          <a:ln>
            <a:noFill/>
          </a:ln>
        </p:spPr>
      </p:pic>
      <p:pic>
        <p:nvPicPr>
          <p:cNvPr id="7" name="Picture 6" descr="\\CCISERVER\Common\Publishing\Working\In Development\3260 Word 2016 Core\Screens\wd-246.png"/>
          <p:cNvPicPr/>
          <p:nvPr/>
        </p:nvPicPr>
        <p:blipFill rotWithShape="1">
          <a:blip r:embed="rId3">
            <a:extLst>
              <a:ext uri="{28A0092B-C50C-407E-A947-70E740481C1C}">
                <a14:useLocalDpi xmlns:a14="http://schemas.microsoft.com/office/drawing/2010/main" val="0"/>
              </a:ext>
            </a:extLst>
          </a:blip>
          <a:srcRect r="44115" b="-10429"/>
          <a:stretch/>
        </p:blipFill>
        <p:spPr bwMode="auto">
          <a:xfrm>
            <a:off x="2211985" y="3546935"/>
            <a:ext cx="6204228" cy="228488"/>
          </a:xfrm>
          <a:prstGeom prst="rect">
            <a:avLst/>
          </a:prstGeom>
          <a:noFill/>
          <a:ln>
            <a:noFill/>
          </a:ln>
          <a:extLst>
            <a:ext uri="{53640926-AAD7-44D8-BBD7-CCE9431645EC}">
              <a14:shadowObscured xmlns:a14="http://schemas.microsoft.com/office/drawing/2010/main"/>
            </a:ext>
          </a:extLst>
        </p:spPr>
      </p:pic>
      <p:pic>
        <p:nvPicPr>
          <p:cNvPr id="8" name="Picture 7" descr="\\CCISERVER\Common\Publishing\Working\In Development\3260 Word 2016 Core\Screens\wd-258.png"/>
          <p:cNvPicPr/>
          <p:nvPr/>
        </p:nvPicPr>
        <p:blipFill rotWithShape="1">
          <a:blip r:embed="rId4">
            <a:extLst>
              <a:ext uri="{28A0092B-C50C-407E-A947-70E740481C1C}">
                <a14:useLocalDpi xmlns:a14="http://schemas.microsoft.com/office/drawing/2010/main" val="0"/>
              </a:ext>
            </a:extLst>
          </a:blip>
          <a:srcRect l="42277" t="46915" b="20027"/>
          <a:stretch/>
        </p:blipFill>
        <p:spPr bwMode="auto">
          <a:xfrm>
            <a:off x="9340948" y="4954607"/>
            <a:ext cx="1732465" cy="1060002"/>
          </a:xfrm>
          <a:prstGeom prst="rect">
            <a:avLst/>
          </a:prstGeom>
          <a:noFill/>
          <a:ln>
            <a:noFill/>
          </a:ln>
        </p:spPr>
      </p:pic>
      <p:sp>
        <p:nvSpPr>
          <p:cNvPr id="9" name="Footer Placeholder 8">
            <a:extLst>
              <a:ext uri="{FF2B5EF4-FFF2-40B4-BE49-F238E27FC236}">
                <a16:creationId xmlns:a16="http://schemas.microsoft.com/office/drawing/2014/main" id="{27792484-8704-4FED-B0FA-AE0FBBBB909C}"/>
              </a:ext>
            </a:extLst>
          </p:cNvPr>
          <p:cNvSpPr>
            <a:spLocks noGrp="1"/>
          </p:cNvSpPr>
          <p:nvPr>
            <p:ph type="ftr" sz="quarter" idx="11"/>
          </p:nvPr>
        </p:nvSpPr>
        <p:spPr/>
        <p:txBody>
          <a:bodyPr/>
          <a:lstStyle/>
          <a:p>
            <a:r>
              <a:rPr lang="en-US"/>
              <a:t>© Jasper Learning </a:t>
            </a:r>
            <a:endParaRPr lang="en-US" dirty="0"/>
          </a:p>
        </p:txBody>
      </p:sp>
      <p:sp>
        <p:nvSpPr>
          <p:cNvPr id="10" name="Slide Number Placeholder 9">
            <a:extLst>
              <a:ext uri="{FF2B5EF4-FFF2-40B4-BE49-F238E27FC236}">
                <a16:creationId xmlns:a16="http://schemas.microsoft.com/office/drawing/2014/main" id="{8D50CFE1-C9B9-44BC-A3CB-7306B9AFBEA7}"/>
              </a:ext>
            </a:extLst>
          </p:cNvPr>
          <p:cNvSpPr>
            <a:spLocks noGrp="1"/>
          </p:cNvSpPr>
          <p:nvPr>
            <p:ph type="sldNum" sz="quarter" idx="12"/>
          </p:nvPr>
        </p:nvSpPr>
        <p:spPr/>
        <p:txBody>
          <a:bodyPr/>
          <a:lstStyle/>
          <a:p>
            <a:fld id="{E76678FA-D766-4D5D-8CB0-03987CC60F10}" type="slidenum">
              <a:rPr lang="en-US" smtClean="0"/>
              <a:t>15</a:t>
            </a:fld>
            <a:endParaRPr lang="en-US" dirty="0"/>
          </a:p>
        </p:txBody>
      </p:sp>
    </p:spTree>
    <p:extLst>
      <p:ext uri="{BB962C8B-B14F-4D97-AF65-F5344CB8AC3E}">
        <p14:creationId xmlns:p14="http://schemas.microsoft.com/office/powerpoint/2010/main" val="3536971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Modifying Tables</a:t>
            </a:r>
          </a:p>
        </p:txBody>
      </p:sp>
      <p:sp>
        <p:nvSpPr>
          <p:cNvPr id="3" name="Content Placeholder 2"/>
          <p:cNvSpPr>
            <a:spLocks noGrp="1"/>
          </p:cNvSpPr>
          <p:nvPr>
            <p:ph idx="1"/>
          </p:nvPr>
        </p:nvSpPr>
        <p:spPr/>
        <p:txBody>
          <a:bodyPr>
            <a:normAutofit/>
          </a:bodyPr>
          <a:lstStyle/>
          <a:p>
            <a:r>
              <a:rPr lang="en-US" b="1" dirty="0"/>
              <a:t>Deleting Rows, Columns or Cells</a:t>
            </a:r>
          </a:p>
          <a:p>
            <a:pPr lvl="1"/>
            <a:r>
              <a:rPr lang="en-US" dirty="0"/>
              <a:t>To delete a row, column or cell, select the table item to be deleted, and then:</a:t>
            </a:r>
          </a:p>
          <a:p>
            <a:pPr lvl="2"/>
            <a:r>
              <a:rPr lang="en-US" dirty="0"/>
              <a:t>Under Table Tools, on the Layout tab, in the Rows &amp; Columns</a:t>
            </a:r>
            <a:r>
              <a:rPr lang="en-US" b="1" dirty="0"/>
              <a:t> </a:t>
            </a:r>
            <a:r>
              <a:rPr lang="en-US" dirty="0"/>
              <a:t>group, </a:t>
            </a:r>
            <a:br>
              <a:rPr lang="en-US" dirty="0"/>
            </a:br>
            <a:r>
              <a:rPr lang="en-US" dirty="0"/>
              <a:t>click </a:t>
            </a:r>
            <a:r>
              <a:rPr lang="en-US" b="1" dirty="0"/>
              <a:t>Delete</a:t>
            </a:r>
            <a:r>
              <a:rPr lang="en-US" dirty="0"/>
              <a:t>, or</a:t>
            </a:r>
          </a:p>
          <a:p>
            <a:pPr lvl="2"/>
            <a:endParaRPr lang="en-US" dirty="0"/>
          </a:p>
          <a:p>
            <a:pPr lvl="2"/>
            <a:endParaRPr lang="en-US" dirty="0"/>
          </a:p>
          <a:p>
            <a:pPr lvl="2"/>
            <a:r>
              <a:rPr lang="en-US" dirty="0"/>
              <a:t>right-click a row or column, and then click </a:t>
            </a:r>
            <a:r>
              <a:rPr lang="en-US" b="1" dirty="0"/>
              <a:t>Delete Rows</a:t>
            </a:r>
            <a:r>
              <a:rPr lang="en-US" dirty="0"/>
              <a:t> or </a:t>
            </a:r>
            <a:r>
              <a:rPr lang="en-US" b="1" dirty="0"/>
              <a:t>Delete </a:t>
            </a:r>
            <a:br>
              <a:rPr lang="en-US" b="1" dirty="0"/>
            </a:br>
            <a:r>
              <a:rPr lang="en-US" b="1" dirty="0"/>
              <a:t>Columns</a:t>
            </a:r>
            <a:r>
              <a:rPr lang="en-US" dirty="0"/>
              <a:t>, or</a:t>
            </a:r>
          </a:p>
          <a:p>
            <a:pPr lvl="2"/>
            <a:endParaRPr lang="en-US" dirty="0"/>
          </a:p>
          <a:p>
            <a:pPr lvl="2"/>
            <a:r>
              <a:rPr lang="en-US" dirty="0"/>
              <a:t>if you click </a:t>
            </a:r>
            <a:r>
              <a:rPr lang="en-US" b="1" dirty="0"/>
              <a:t>Delete Cells</a:t>
            </a:r>
            <a:r>
              <a:rPr lang="en-US" dirty="0"/>
              <a:t>, the Delete Cells dialog box appears in which you</a:t>
            </a:r>
            <a:br>
              <a:rPr lang="en-US" dirty="0"/>
            </a:br>
            <a:r>
              <a:rPr lang="en-US" dirty="0"/>
              <a:t>can select the appropriate option</a:t>
            </a:r>
          </a:p>
        </p:txBody>
      </p:sp>
      <p:pic>
        <p:nvPicPr>
          <p:cNvPr id="6" name="Picture 5" descr="\\CCISERVER\Common\Publishing\Working\In Development\3260 Word 2016 Core\Screens\wd-259.png"/>
          <p:cNvPicPr/>
          <p:nvPr/>
        </p:nvPicPr>
        <p:blipFill>
          <a:blip r:embed="rId2">
            <a:extLst>
              <a:ext uri="{28A0092B-C50C-407E-A947-70E740481C1C}">
                <a14:useLocalDpi xmlns:a14="http://schemas.microsoft.com/office/drawing/2010/main" val="0"/>
              </a:ext>
            </a:extLst>
          </a:blip>
          <a:srcRect/>
          <a:stretch>
            <a:fillRect/>
          </a:stretch>
        </p:blipFill>
        <p:spPr bwMode="auto">
          <a:xfrm>
            <a:off x="9893126" y="2646143"/>
            <a:ext cx="1224689" cy="1454785"/>
          </a:xfrm>
          <a:prstGeom prst="rect">
            <a:avLst/>
          </a:prstGeom>
          <a:noFill/>
          <a:ln>
            <a:noFill/>
          </a:ln>
        </p:spPr>
      </p:pic>
      <p:pic>
        <p:nvPicPr>
          <p:cNvPr id="7" name="Picture 6" descr="\\CCISERVER\Common\Publishing\Working\In Development\3260 Word 2016 Core\Screens\wd-260.png"/>
          <p:cNvPicPr/>
          <p:nvPr/>
        </p:nvPicPr>
        <p:blipFill>
          <a:blip r:embed="rId3">
            <a:extLst>
              <a:ext uri="{28A0092B-C50C-407E-A947-70E740481C1C}">
                <a14:useLocalDpi xmlns:a14="http://schemas.microsoft.com/office/drawing/2010/main" val="0"/>
              </a:ext>
            </a:extLst>
          </a:blip>
          <a:srcRect/>
          <a:stretch>
            <a:fillRect/>
          </a:stretch>
        </p:blipFill>
        <p:spPr bwMode="auto">
          <a:xfrm>
            <a:off x="9566031" y="4658295"/>
            <a:ext cx="1551784" cy="1371581"/>
          </a:xfrm>
          <a:prstGeom prst="rect">
            <a:avLst/>
          </a:prstGeom>
          <a:noFill/>
          <a:ln>
            <a:noFill/>
          </a:ln>
        </p:spPr>
      </p:pic>
      <p:sp>
        <p:nvSpPr>
          <p:cNvPr id="8" name="Footer Placeholder 7">
            <a:extLst>
              <a:ext uri="{FF2B5EF4-FFF2-40B4-BE49-F238E27FC236}">
                <a16:creationId xmlns:a16="http://schemas.microsoft.com/office/drawing/2014/main" id="{53FE4EA4-EF12-49C2-9F25-D3956ACA519C}"/>
              </a:ext>
            </a:extLst>
          </p:cNvPr>
          <p:cNvSpPr>
            <a:spLocks noGrp="1"/>
          </p:cNvSpPr>
          <p:nvPr>
            <p:ph type="ftr" sz="quarter" idx="11"/>
          </p:nvPr>
        </p:nvSpPr>
        <p:spPr/>
        <p:txBody>
          <a:bodyPr/>
          <a:lstStyle/>
          <a:p>
            <a:r>
              <a:rPr lang="en-US"/>
              <a:t>© Jasper Learning </a:t>
            </a:r>
            <a:endParaRPr lang="en-US" dirty="0"/>
          </a:p>
        </p:txBody>
      </p:sp>
      <p:sp>
        <p:nvSpPr>
          <p:cNvPr id="9" name="Slide Number Placeholder 8">
            <a:extLst>
              <a:ext uri="{FF2B5EF4-FFF2-40B4-BE49-F238E27FC236}">
                <a16:creationId xmlns:a16="http://schemas.microsoft.com/office/drawing/2014/main" id="{04722BAD-9D73-4CA2-B0B2-B940C521CA98}"/>
              </a:ext>
            </a:extLst>
          </p:cNvPr>
          <p:cNvSpPr>
            <a:spLocks noGrp="1"/>
          </p:cNvSpPr>
          <p:nvPr>
            <p:ph type="sldNum" sz="quarter" idx="12"/>
          </p:nvPr>
        </p:nvSpPr>
        <p:spPr/>
        <p:txBody>
          <a:bodyPr/>
          <a:lstStyle/>
          <a:p>
            <a:fld id="{E76678FA-D766-4D5D-8CB0-03987CC60F10}" type="slidenum">
              <a:rPr lang="en-US" smtClean="0"/>
              <a:t>16</a:t>
            </a:fld>
            <a:endParaRPr lang="en-US" dirty="0"/>
          </a:p>
        </p:txBody>
      </p:sp>
    </p:spTree>
    <p:extLst>
      <p:ext uri="{BB962C8B-B14F-4D97-AF65-F5344CB8AC3E}">
        <p14:creationId xmlns:p14="http://schemas.microsoft.com/office/powerpoint/2010/main" val="2010905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Modifying Tables</a:t>
            </a:r>
          </a:p>
        </p:txBody>
      </p:sp>
      <p:sp>
        <p:nvSpPr>
          <p:cNvPr id="3" name="Content Placeholder 2"/>
          <p:cNvSpPr>
            <a:spLocks noGrp="1"/>
          </p:cNvSpPr>
          <p:nvPr>
            <p:ph idx="1"/>
          </p:nvPr>
        </p:nvSpPr>
        <p:spPr/>
        <p:txBody>
          <a:bodyPr>
            <a:normAutofit/>
          </a:bodyPr>
          <a:lstStyle/>
          <a:p>
            <a:r>
              <a:rPr lang="en-US" b="1" dirty="0"/>
              <a:t>Merging and Splitting Cells</a:t>
            </a:r>
          </a:p>
          <a:p>
            <a:pPr lvl="1"/>
            <a:r>
              <a:rPr lang="en-US" dirty="0"/>
              <a:t>To merge cells, select the cells to merge, and then:</a:t>
            </a:r>
          </a:p>
          <a:p>
            <a:pPr lvl="2"/>
            <a:r>
              <a:rPr lang="en-US" dirty="0"/>
              <a:t>under Table Tools, on the Layout tab, in the Merge group, click </a:t>
            </a:r>
            <a:r>
              <a:rPr lang="en-US" b="1" dirty="0"/>
              <a:t>Merge Cells</a:t>
            </a:r>
            <a:r>
              <a:rPr lang="en-US" dirty="0"/>
              <a:t>, or</a:t>
            </a:r>
          </a:p>
          <a:p>
            <a:pPr lvl="2"/>
            <a:r>
              <a:rPr lang="en-US" dirty="0"/>
              <a:t>right-click and click </a:t>
            </a:r>
            <a:r>
              <a:rPr lang="en-US" b="1" dirty="0"/>
              <a:t>Merge Cells</a:t>
            </a:r>
          </a:p>
          <a:p>
            <a:pPr lvl="1"/>
            <a:r>
              <a:rPr lang="en-US" dirty="0"/>
              <a:t>To split a cell, select the cell to split, and then:</a:t>
            </a:r>
          </a:p>
          <a:p>
            <a:pPr lvl="2"/>
            <a:r>
              <a:rPr lang="en-US" dirty="0"/>
              <a:t>under Table Tools, on the Layout tab, in the Merge group, click </a:t>
            </a:r>
            <a:r>
              <a:rPr lang="en-US" b="1" dirty="0"/>
              <a:t>Split Cells</a:t>
            </a:r>
            <a:r>
              <a:rPr lang="en-US" dirty="0"/>
              <a:t>, or</a:t>
            </a:r>
          </a:p>
          <a:p>
            <a:pPr lvl="2"/>
            <a:r>
              <a:rPr lang="en-US" dirty="0"/>
              <a:t>right-click and click </a:t>
            </a:r>
            <a:r>
              <a:rPr lang="en-US" b="1" dirty="0"/>
              <a:t>Split Cells</a:t>
            </a:r>
            <a:endParaRPr lang="en-US" dirty="0"/>
          </a:p>
          <a:p>
            <a:pPr lvl="2"/>
            <a:endParaRPr lang="en-US" dirty="0"/>
          </a:p>
        </p:txBody>
      </p:sp>
      <p:sp>
        <p:nvSpPr>
          <p:cNvPr id="6" name="Footer Placeholder 5">
            <a:extLst>
              <a:ext uri="{FF2B5EF4-FFF2-40B4-BE49-F238E27FC236}">
                <a16:creationId xmlns:a16="http://schemas.microsoft.com/office/drawing/2014/main" id="{B2839098-0FE7-455A-B1FB-7A15CB7492A3}"/>
              </a:ext>
            </a:extLst>
          </p:cNvPr>
          <p:cNvSpPr>
            <a:spLocks noGrp="1"/>
          </p:cNvSpPr>
          <p:nvPr>
            <p:ph type="ftr" sz="quarter" idx="11"/>
          </p:nvPr>
        </p:nvSpPr>
        <p:spPr/>
        <p:txBody>
          <a:bodyPr/>
          <a:lstStyle/>
          <a:p>
            <a:r>
              <a:rPr lang="en-US"/>
              <a:t>© Jasper Learning </a:t>
            </a:r>
            <a:endParaRPr lang="en-US" dirty="0"/>
          </a:p>
        </p:txBody>
      </p:sp>
      <p:sp>
        <p:nvSpPr>
          <p:cNvPr id="7" name="Slide Number Placeholder 6">
            <a:extLst>
              <a:ext uri="{FF2B5EF4-FFF2-40B4-BE49-F238E27FC236}">
                <a16:creationId xmlns:a16="http://schemas.microsoft.com/office/drawing/2014/main" id="{2A664D7E-91C5-4E77-8E8D-939EA0007F66}"/>
              </a:ext>
            </a:extLst>
          </p:cNvPr>
          <p:cNvSpPr>
            <a:spLocks noGrp="1"/>
          </p:cNvSpPr>
          <p:nvPr>
            <p:ph type="sldNum" sz="quarter" idx="12"/>
          </p:nvPr>
        </p:nvSpPr>
        <p:spPr/>
        <p:txBody>
          <a:bodyPr/>
          <a:lstStyle/>
          <a:p>
            <a:fld id="{E76678FA-D766-4D5D-8CB0-03987CC60F10}" type="slidenum">
              <a:rPr lang="en-US" smtClean="0"/>
              <a:t>17</a:t>
            </a:fld>
            <a:endParaRPr lang="en-US" dirty="0"/>
          </a:p>
        </p:txBody>
      </p:sp>
    </p:spTree>
    <p:extLst>
      <p:ext uri="{BB962C8B-B14F-4D97-AF65-F5344CB8AC3E}">
        <p14:creationId xmlns:p14="http://schemas.microsoft.com/office/powerpoint/2010/main" val="41036997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Modifying Tables</a:t>
            </a:r>
          </a:p>
        </p:txBody>
      </p:sp>
      <p:sp>
        <p:nvSpPr>
          <p:cNvPr id="3" name="Content Placeholder 2"/>
          <p:cNvSpPr>
            <a:spLocks noGrp="1"/>
          </p:cNvSpPr>
          <p:nvPr>
            <p:ph idx="1"/>
          </p:nvPr>
        </p:nvSpPr>
        <p:spPr/>
        <p:txBody>
          <a:bodyPr>
            <a:normAutofit/>
          </a:bodyPr>
          <a:lstStyle/>
          <a:p>
            <a:r>
              <a:rPr lang="en-US" b="1" dirty="0"/>
              <a:t>Splitting a Table</a:t>
            </a:r>
          </a:p>
          <a:p>
            <a:pPr lvl="1"/>
            <a:r>
              <a:rPr lang="en-US" dirty="0"/>
              <a:t>To split a table, place the cursor in the row that is to become the first row of the new table, and then under Table Tools, on the Layout tab, in the Merge group, click </a:t>
            </a:r>
            <a:r>
              <a:rPr lang="en-US" b="1" dirty="0"/>
              <a:t>Split Table</a:t>
            </a:r>
            <a:endParaRPr lang="en-US" dirty="0"/>
          </a:p>
          <a:p>
            <a:endParaRPr lang="en-US" dirty="0"/>
          </a:p>
        </p:txBody>
      </p:sp>
      <p:sp>
        <p:nvSpPr>
          <p:cNvPr id="6" name="Footer Placeholder 5">
            <a:extLst>
              <a:ext uri="{FF2B5EF4-FFF2-40B4-BE49-F238E27FC236}">
                <a16:creationId xmlns:a16="http://schemas.microsoft.com/office/drawing/2014/main" id="{2A38E8D2-46C9-4CE5-9A2E-EB02814A7B49}"/>
              </a:ext>
            </a:extLst>
          </p:cNvPr>
          <p:cNvSpPr>
            <a:spLocks noGrp="1"/>
          </p:cNvSpPr>
          <p:nvPr>
            <p:ph type="ftr" sz="quarter" idx="11"/>
          </p:nvPr>
        </p:nvSpPr>
        <p:spPr/>
        <p:txBody>
          <a:bodyPr/>
          <a:lstStyle/>
          <a:p>
            <a:r>
              <a:rPr lang="en-US"/>
              <a:t>© Jasper Learning </a:t>
            </a:r>
            <a:endParaRPr lang="en-US" dirty="0"/>
          </a:p>
        </p:txBody>
      </p:sp>
      <p:sp>
        <p:nvSpPr>
          <p:cNvPr id="7" name="Slide Number Placeholder 6">
            <a:extLst>
              <a:ext uri="{FF2B5EF4-FFF2-40B4-BE49-F238E27FC236}">
                <a16:creationId xmlns:a16="http://schemas.microsoft.com/office/drawing/2014/main" id="{935DF5A3-D02E-4202-A949-AB153F342C3B}"/>
              </a:ext>
            </a:extLst>
          </p:cNvPr>
          <p:cNvSpPr>
            <a:spLocks noGrp="1"/>
          </p:cNvSpPr>
          <p:nvPr>
            <p:ph type="sldNum" sz="quarter" idx="12"/>
          </p:nvPr>
        </p:nvSpPr>
        <p:spPr/>
        <p:txBody>
          <a:bodyPr/>
          <a:lstStyle/>
          <a:p>
            <a:fld id="{E76678FA-D766-4D5D-8CB0-03987CC60F10}" type="slidenum">
              <a:rPr lang="en-US" smtClean="0"/>
              <a:t>18</a:t>
            </a:fld>
            <a:endParaRPr lang="en-US" dirty="0"/>
          </a:p>
        </p:txBody>
      </p:sp>
    </p:spTree>
    <p:extLst>
      <p:ext uri="{BB962C8B-B14F-4D97-AF65-F5344CB8AC3E}">
        <p14:creationId xmlns:p14="http://schemas.microsoft.com/office/powerpoint/2010/main" val="14324944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Modifying Tables</a:t>
            </a:r>
          </a:p>
        </p:txBody>
      </p:sp>
      <p:sp>
        <p:nvSpPr>
          <p:cNvPr id="3" name="Content Placeholder 2"/>
          <p:cNvSpPr>
            <a:spLocks noGrp="1"/>
          </p:cNvSpPr>
          <p:nvPr>
            <p:ph idx="1"/>
          </p:nvPr>
        </p:nvSpPr>
        <p:spPr/>
        <p:txBody>
          <a:bodyPr>
            <a:normAutofit/>
          </a:bodyPr>
          <a:lstStyle/>
          <a:p>
            <a:r>
              <a:rPr lang="en-US" b="1" dirty="0"/>
              <a:t>Setting Row Headings</a:t>
            </a:r>
          </a:p>
          <a:p>
            <a:pPr lvl="1"/>
            <a:r>
              <a:rPr lang="en-US" dirty="0"/>
              <a:t>When a table spans multiple pages, each page should show headings for the data columns</a:t>
            </a:r>
          </a:p>
          <a:p>
            <a:pPr lvl="2"/>
            <a:r>
              <a:rPr lang="en-US" dirty="0"/>
              <a:t>Reminds viewer of what type of data is shown in each column</a:t>
            </a:r>
          </a:p>
          <a:p>
            <a:pPr lvl="2"/>
            <a:r>
              <a:rPr lang="en-US" dirty="0"/>
              <a:t>Can include multiple rows, but must be located at the top of the table</a:t>
            </a:r>
          </a:p>
          <a:p>
            <a:pPr lvl="1"/>
            <a:r>
              <a:rPr lang="en-US" dirty="0"/>
              <a:t>To set row headings, select the top row(s) to display at the top of each page, and then on the Layout tab, in the Data group, click </a:t>
            </a:r>
            <a:r>
              <a:rPr lang="en-US" b="1" dirty="0"/>
              <a:t>Repeat Header Rows</a:t>
            </a:r>
            <a:endParaRPr lang="en-US" dirty="0"/>
          </a:p>
        </p:txBody>
      </p:sp>
      <p:sp>
        <p:nvSpPr>
          <p:cNvPr id="6" name="Footer Placeholder 5">
            <a:extLst>
              <a:ext uri="{FF2B5EF4-FFF2-40B4-BE49-F238E27FC236}">
                <a16:creationId xmlns:a16="http://schemas.microsoft.com/office/drawing/2014/main" id="{9CBBCBE3-BADE-4E84-AF1D-02BE07312BD1}"/>
              </a:ext>
            </a:extLst>
          </p:cNvPr>
          <p:cNvSpPr>
            <a:spLocks noGrp="1"/>
          </p:cNvSpPr>
          <p:nvPr>
            <p:ph type="ftr" sz="quarter" idx="11"/>
          </p:nvPr>
        </p:nvSpPr>
        <p:spPr/>
        <p:txBody>
          <a:bodyPr/>
          <a:lstStyle/>
          <a:p>
            <a:r>
              <a:rPr lang="en-US"/>
              <a:t>© Jasper Learning </a:t>
            </a:r>
            <a:endParaRPr lang="en-US" dirty="0"/>
          </a:p>
        </p:txBody>
      </p:sp>
      <p:sp>
        <p:nvSpPr>
          <p:cNvPr id="7" name="Slide Number Placeholder 6">
            <a:extLst>
              <a:ext uri="{FF2B5EF4-FFF2-40B4-BE49-F238E27FC236}">
                <a16:creationId xmlns:a16="http://schemas.microsoft.com/office/drawing/2014/main" id="{85E0E901-C07E-46F7-A87F-EF3572816C71}"/>
              </a:ext>
            </a:extLst>
          </p:cNvPr>
          <p:cNvSpPr>
            <a:spLocks noGrp="1"/>
          </p:cNvSpPr>
          <p:nvPr>
            <p:ph type="sldNum" sz="quarter" idx="12"/>
          </p:nvPr>
        </p:nvSpPr>
        <p:spPr/>
        <p:txBody>
          <a:bodyPr/>
          <a:lstStyle/>
          <a:p>
            <a:fld id="{E76678FA-D766-4D5D-8CB0-03987CC60F10}" type="slidenum">
              <a:rPr lang="en-US" smtClean="0"/>
              <a:t>19</a:t>
            </a:fld>
            <a:endParaRPr lang="en-US" dirty="0"/>
          </a:p>
        </p:txBody>
      </p:sp>
    </p:spTree>
    <p:extLst>
      <p:ext uri="{BB962C8B-B14F-4D97-AF65-F5344CB8AC3E}">
        <p14:creationId xmlns:p14="http://schemas.microsoft.com/office/powerpoint/2010/main" val="27865259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1E49B-D410-4FD9-B71D-1E8C29E6AA2C}"/>
              </a:ext>
            </a:extLst>
          </p:cNvPr>
          <p:cNvSpPr>
            <a:spLocks noGrp="1"/>
          </p:cNvSpPr>
          <p:nvPr>
            <p:ph type="title"/>
          </p:nvPr>
        </p:nvSpPr>
        <p:spPr>
          <a:xfrm>
            <a:off x="749808" y="1124712"/>
            <a:ext cx="10451592" cy="2386584"/>
          </a:xfrm>
        </p:spPr>
        <p:txBody>
          <a:bodyPr anchor="b">
            <a:normAutofit/>
          </a:bodyPr>
          <a:lstStyle/>
          <a:p>
            <a:pPr algn="ctr"/>
            <a:r>
              <a:rPr lang="en-US" sz="6000" dirty="0"/>
              <a:t>Microsoft Word</a:t>
            </a:r>
          </a:p>
        </p:txBody>
      </p:sp>
      <p:sp>
        <p:nvSpPr>
          <p:cNvPr id="3" name="Content Placeholder 2">
            <a:extLst>
              <a:ext uri="{FF2B5EF4-FFF2-40B4-BE49-F238E27FC236}">
                <a16:creationId xmlns:a16="http://schemas.microsoft.com/office/drawing/2014/main" id="{BD859779-5699-41D0-B1DC-BB2534803878}"/>
              </a:ext>
            </a:extLst>
          </p:cNvPr>
          <p:cNvSpPr>
            <a:spLocks noGrp="1"/>
          </p:cNvSpPr>
          <p:nvPr>
            <p:ph idx="1"/>
          </p:nvPr>
        </p:nvSpPr>
        <p:spPr>
          <a:xfrm>
            <a:off x="1527048" y="3602736"/>
            <a:ext cx="9144000" cy="1655064"/>
          </a:xfrm>
        </p:spPr>
        <p:txBody>
          <a:bodyPr/>
          <a:lstStyle/>
          <a:p>
            <a:pPr marL="0" indent="0" algn="ctr">
              <a:buNone/>
            </a:pPr>
            <a:r>
              <a:rPr lang="en-US" b="1" dirty="0"/>
              <a:t>Lesson 6: Using Tables</a:t>
            </a:r>
          </a:p>
        </p:txBody>
      </p:sp>
      <p:sp>
        <p:nvSpPr>
          <p:cNvPr id="6" name="Footer Placeholder 5">
            <a:extLst>
              <a:ext uri="{FF2B5EF4-FFF2-40B4-BE49-F238E27FC236}">
                <a16:creationId xmlns:a16="http://schemas.microsoft.com/office/drawing/2014/main" id="{108BF021-CCF3-4C9F-A65B-FD1F8880AE5C}"/>
              </a:ext>
            </a:extLst>
          </p:cNvPr>
          <p:cNvSpPr>
            <a:spLocks noGrp="1"/>
          </p:cNvSpPr>
          <p:nvPr>
            <p:ph type="ftr" sz="quarter" idx="11"/>
          </p:nvPr>
        </p:nvSpPr>
        <p:spPr/>
        <p:txBody>
          <a:bodyPr/>
          <a:lstStyle/>
          <a:p>
            <a:r>
              <a:rPr lang="en-US"/>
              <a:t>© Jasper Learning </a:t>
            </a:r>
            <a:endParaRPr lang="en-US" dirty="0"/>
          </a:p>
        </p:txBody>
      </p:sp>
      <p:sp>
        <p:nvSpPr>
          <p:cNvPr id="7" name="Slide Number Placeholder 6">
            <a:extLst>
              <a:ext uri="{FF2B5EF4-FFF2-40B4-BE49-F238E27FC236}">
                <a16:creationId xmlns:a16="http://schemas.microsoft.com/office/drawing/2014/main" id="{5596680B-F01D-4441-BD93-0FEB98933454}"/>
              </a:ext>
            </a:extLst>
          </p:cNvPr>
          <p:cNvSpPr>
            <a:spLocks noGrp="1"/>
          </p:cNvSpPr>
          <p:nvPr>
            <p:ph type="sldNum" sz="quarter" idx="12"/>
          </p:nvPr>
        </p:nvSpPr>
        <p:spPr/>
        <p:txBody>
          <a:bodyPr/>
          <a:lstStyle/>
          <a:p>
            <a:fld id="{E76678FA-D766-4D5D-8CB0-03987CC60F10}" type="slidenum">
              <a:rPr lang="en-US" smtClean="0"/>
              <a:t>2</a:t>
            </a:fld>
            <a:endParaRPr lang="en-US" dirty="0"/>
          </a:p>
        </p:txBody>
      </p:sp>
    </p:spTree>
    <p:extLst>
      <p:ext uri="{BB962C8B-B14F-4D97-AF65-F5344CB8AC3E}">
        <p14:creationId xmlns:p14="http://schemas.microsoft.com/office/powerpoint/2010/main" val="2231416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Modifying Tables</a:t>
            </a:r>
          </a:p>
        </p:txBody>
      </p:sp>
      <p:sp>
        <p:nvSpPr>
          <p:cNvPr id="3" name="Content Placeholder 2"/>
          <p:cNvSpPr>
            <a:spLocks noGrp="1"/>
          </p:cNvSpPr>
          <p:nvPr>
            <p:ph idx="1"/>
          </p:nvPr>
        </p:nvSpPr>
        <p:spPr>
          <a:xfrm>
            <a:off x="838200" y="1690688"/>
            <a:ext cx="6651812" cy="4486275"/>
          </a:xfrm>
        </p:spPr>
        <p:txBody>
          <a:bodyPr/>
          <a:lstStyle/>
          <a:p>
            <a:r>
              <a:rPr lang="en-US" b="1" dirty="0"/>
              <a:t>Using Table Styles</a:t>
            </a:r>
          </a:p>
          <a:p>
            <a:pPr lvl="1"/>
            <a:r>
              <a:rPr lang="en-US" dirty="0"/>
              <a:t>To access the table styles gallery, under Table Tools, on the Design tab, in the Table</a:t>
            </a:r>
            <a:r>
              <a:rPr lang="en-US" b="1" dirty="0"/>
              <a:t> </a:t>
            </a:r>
            <a:r>
              <a:rPr lang="en-US" dirty="0"/>
              <a:t>Styles group, click </a:t>
            </a:r>
            <a:r>
              <a:rPr lang="en-US" b="1" dirty="0"/>
              <a:t>More</a:t>
            </a:r>
            <a:endParaRPr lang="en-US" dirty="0"/>
          </a:p>
        </p:txBody>
      </p:sp>
      <p:pic>
        <p:nvPicPr>
          <p:cNvPr id="6" name="Picture 5" descr="\\CCISERVER\Common\Publishing\Working\In Development\3260 Word 2016 Core\Screens\wd-262.png"/>
          <p:cNvPicPr/>
          <p:nvPr/>
        </p:nvPicPr>
        <p:blipFill>
          <a:blip r:embed="rId2">
            <a:extLst>
              <a:ext uri="{28A0092B-C50C-407E-A947-70E740481C1C}">
                <a14:useLocalDpi xmlns:a14="http://schemas.microsoft.com/office/drawing/2010/main" val="0"/>
              </a:ext>
            </a:extLst>
          </a:blip>
          <a:srcRect/>
          <a:stretch>
            <a:fillRect/>
          </a:stretch>
        </p:blipFill>
        <p:spPr bwMode="auto">
          <a:xfrm>
            <a:off x="7716061" y="1870075"/>
            <a:ext cx="3637739" cy="4019737"/>
          </a:xfrm>
          <a:prstGeom prst="rect">
            <a:avLst/>
          </a:prstGeom>
          <a:noFill/>
          <a:ln>
            <a:noFill/>
          </a:ln>
        </p:spPr>
      </p:pic>
      <p:sp>
        <p:nvSpPr>
          <p:cNvPr id="7" name="Footer Placeholder 6">
            <a:extLst>
              <a:ext uri="{FF2B5EF4-FFF2-40B4-BE49-F238E27FC236}">
                <a16:creationId xmlns:a16="http://schemas.microsoft.com/office/drawing/2014/main" id="{43C0C7F2-03F7-4FD7-8E51-D4CAC19CBA18}"/>
              </a:ext>
            </a:extLst>
          </p:cNvPr>
          <p:cNvSpPr>
            <a:spLocks noGrp="1"/>
          </p:cNvSpPr>
          <p:nvPr>
            <p:ph type="ftr" sz="quarter" idx="11"/>
          </p:nvPr>
        </p:nvSpPr>
        <p:spPr/>
        <p:txBody>
          <a:bodyPr/>
          <a:lstStyle/>
          <a:p>
            <a:r>
              <a:rPr lang="en-US"/>
              <a:t>© Jasper Learning </a:t>
            </a:r>
            <a:endParaRPr lang="en-US" dirty="0"/>
          </a:p>
        </p:txBody>
      </p:sp>
      <p:sp>
        <p:nvSpPr>
          <p:cNvPr id="8" name="Slide Number Placeholder 7">
            <a:extLst>
              <a:ext uri="{FF2B5EF4-FFF2-40B4-BE49-F238E27FC236}">
                <a16:creationId xmlns:a16="http://schemas.microsoft.com/office/drawing/2014/main" id="{698C8880-47FE-458A-AA51-4BC6FF5DBD34}"/>
              </a:ext>
            </a:extLst>
          </p:cNvPr>
          <p:cNvSpPr>
            <a:spLocks noGrp="1"/>
          </p:cNvSpPr>
          <p:nvPr>
            <p:ph type="sldNum" sz="quarter" idx="12"/>
          </p:nvPr>
        </p:nvSpPr>
        <p:spPr/>
        <p:txBody>
          <a:bodyPr/>
          <a:lstStyle/>
          <a:p>
            <a:fld id="{E76678FA-D766-4D5D-8CB0-03987CC60F10}" type="slidenum">
              <a:rPr lang="en-US" smtClean="0"/>
              <a:t>20</a:t>
            </a:fld>
            <a:endParaRPr lang="en-US" dirty="0"/>
          </a:p>
        </p:txBody>
      </p:sp>
    </p:spTree>
    <p:extLst>
      <p:ext uri="{BB962C8B-B14F-4D97-AF65-F5344CB8AC3E}">
        <p14:creationId xmlns:p14="http://schemas.microsoft.com/office/powerpoint/2010/main" val="37645308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Modifying Tables</a:t>
            </a:r>
          </a:p>
        </p:txBody>
      </p:sp>
      <p:sp>
        <p:nvSpPr>
          <p:cNvPr id="3" name="Content Placeholder 2"/>
          <p:cNvSpPr>
            <a:spLocks noGrp="1"/>
          </p:cNvSpPr>
          <p:nvPr>
            <p:ph idx="1"/>
          </p:nvPr>
        </p:nvSpPr>
        <p:spPr/>
        <p:txBody>
          <a:bodyPr>
            <a:normAutofit/>
          </a:bodyPr>
          <a:lstStyle/>
          <a:p>
            <a:r>
              <a:rPr lang="en-US" b="1" dirty="0"/>
              <a:t>Modifying Cells</a:t>
            </a:r>
          </a:p>
          <a:p>
            <a:pPr lvl="1"/>
            <a:r>
              <a:rPr lang="en-US" dirty="0"/>
              <a:t>Can adjust the amount of white space, or margins, around a cell or within cells</a:t>
            </a:r>
          </a:p>
          <a:p>
            <a:pPr lvl="1"/>
            <a:r>
              <a:rPr lang="en-US" dirty="0"/>
              <a:t>To modify the margins or spacing of cells, under Table</a:t>
            </a:r>
            <a:br>
              <a:rPr lang="en-US" dirty="0"/>
            </a:br>
            <a:r>
              <a:rPr lang="en-US" dirty="0"/>
              <a:t>Tools, on the Layout tab, in the Alignment group, click</a:t>
            </a:r>
            <a:br>
              <a:rPr lang="en-US" dirty="0"/>
            </a:br>
            <a:r>
              <a:rPr lang="en-US" b="1" dirty="0"/>
              <a:t>Cell Margins</a:t>
            </a:r>
            <a:endParaRPr lang="en-US" dirty="0"/>
          </a:p>
        </p:txBody>
      </p:sp>
      <p:pic>
        <p:nvPicPr>
          <p:cNvPr id="6" name="Picture 5" descr="\\CCISERVER\Common\Publishing\Working\In Development\3260 Word 2016 Core\Screens\wd-263.png"/>
          <p:cNvPicPr/>
          <p:nvPr/>
        </p:nvPicPr>
        <p:blipFill>
          <a:blip r:embed="rId2">
            <a:extLst>
              <a:ext uri="{28A0092B-C50C-407E-A947-70E740481C1C}">
                <a14:useLocalDpi xmlns:a14="http://schemas.microsoft.com/office/drawing/2010/main" val="0"/>
              </a:ext>
            </a:extLst>
          </a:blip>
          <a:srcRect/>
          <a:stretch>
            <a:fillRect/>
          </a:stretch>
        </p:blipFill>
        <p:spPr bwMode="auto">
          <a:xfrm>
            <a:off x="8523526" y="2703542"/>
            <a:ext cx="2519663" cy="2192016"/>
          </a:xfrm>
          <a:prstGeom prst="rect">
            <a:avLst/>
          </a:prstGeom>
          <a:noFill/>
          <a:ln>
            <a:noFill/>
          </a:ln>
        </p:spPr>
      </p:pic>
      <p:sp>
        <p:nvSpPr>
          <p:cNvPr id="7" name="Footer Placeholder 6">
            <a:extLst>
              <a:ext uri="{FF2B5EF4-FFF2-40B4-BE49-F238E27FC236}">
                <a16:creationId xmlns:a16="http://schemas.microsoft.com/office/drawing/2014/main" id="{F26C7320-8C19-4A41-88FE-0284C218AB8C}"/>
              </a:ext>
            </a:extLst>
          </p:cNvPr>
          <p:cNvSpPr>
            <a:spLocks noGrp="1"/>
          </p:cNvSpPr>
          <p:nvPr>
            <p:ph type="ftr" sz="quarter" idx="11"/>
          </p:nvPr>
        </p:nvSpPr>
        <p:spPr/>
        <p:txBody>
          <a:bodyPr/>
          <a:lstStyle/>
          <a:p>
            <a:r>
              <a:rPr lang="en-US"/>
              <a:t>© Jasper Learning </a:t>
            </a:r>
            <a:endParaRPr lang="en-US" dirty="0"/>
          </a:p>
        </p:txBody>
      </p:sp>
      <p:sp>
        <p:nvSpPr>
          <p:cNvPr id="8" name="Slide Number Placeholder 7">
            <a:extLst>
              <a:ext uri="{FF2B5EF4-FFF2-40B4-BE49-F238E27FC236}">
                <a16:creationId xmlns:a16="http://schemas.microsoft.com/office/drawing/2014/main" id="{CEF5E448-22AC-4196-90E6-822038D27AA9}"/>
              </a:ext>
            </a:extLst>
          </p:cNvPr>
          <p:cNvSpPr>
            <a:spLocks noGrp="1"/>
          </p:cNvSpPr>
          <p:nvPr>
            <p:ph type="sldNum" sz="quarter" idx="12"/>
          </p:nvPr>
        </p:nvSpPr>
        <p:spPr/>
        <p:txBody>
          <a:bodyPr/>
          <a:lstStyle/>
          <a:p>
            <a:fld id="{E76678FA-D766-4D5D-8CB0-03987CC60F10}" type="slidenum">
              <a:rPr lang="en-US" smtClean="0"/>
              <a:t>21</a:t>
            </a:fld>
            <a:endParaRPr lang="en-US" dirty="0"/>
          </a:p>
        </p:txBody>
      </p:sp>
    </p:spTree>
    <p:extLst>
      <p:ext uri="{BB962C8B-B14F-4D97-AF65-F5344CB8AC3E}">
        <p14:creationId xmlns:p14="http://schemas.microsoft.com/office/powerpoint/2010/main" val="19922498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Converting Tabular Information</a:t>
            </a:r>
          </a:p>
        </p:txBody>
      </p:sp>
      <p:sp>
        <p:nvSpPr>
          <p:cNvPr id="3" name="Content Placeholder 2"/>
          <p:cNvSpPr>
            <a:spLocks noGrp="1"/>
          </p:cNvSpPr>
          <p:nvPr>
            <p:ph idx="1"/>
          </p:nvPr>
        </p:nvSpPr>
        <p:spPr/>
        <p:txBody>
          <a:bodyPr>
            <a:normAutofit/>
          </a:bodyPr>
          <a:lstStyle/>
          <a:p>
            <a:r>
              <a:rPr lang="en-US" b="1" dirty="0"/>
              <a:t>Converting a Table to Text</a:t>
            </a:r>
          </a:p>
          <a:p>
            <a:pPr lvl="1"/>
            <a:r>
              <a:rPr lang="en-US" dirty="0"/>
              <a:t>To convert a table to text, click anywhere in the table, and then under Table Tools, click the </a:t>
            </a:r>
            <a:r>
              <a:rPr lang="en-US" b="1" dirty="0"/>
              <a:t>Layout</a:t>
            </a:r>
            <a:r>
              <a:rPr lang="en-US" dirty="0"/>
              <a:t> tab, and in the Data group, click </a:t>
            </a:r>
            <a:r>
              <a:rPr lang="en-US" b="1" dirty="0"/>
              <a:t>Convert to Text</a:t>
            </a:r>
            <a:r>
              <a:rPr lang="en-US" dirty="0"/>
              <a:t> to specify how you want to separate the columns of text</a:t>
            </a:r>
          </a:p>
          <a:p>
            <a:endParaRPr lang="en-US" dirty="0"/>
          </a:p>
        </p:txBody>
      </p:sp>
      <p:pic>
        <p:nvPicPr>
          <p:cNvPr id="6" name="Picture 5" descr="\\CCISERVER\Common\Publishing\Working\In Development\3260 Word 2016 Core\Screens\wd-264.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39789" y="3388456"/>
            <a:ext cx="1810043" cy="1704049"/>
          </a:xfrm>
          <a:prstGeom prst="rect">
            <a:avLst/>
          </a:prstGeom>
          <a:noFill/>
          <a:ln>
            <a:noFill/>
          </a:ln>
        </p:spPr>
      </p:pic>
      <p:sp>
        <p:nvSpPr>
          <p:cNvPr id="7" name="Footer Placeholder 6">
            <a:extLst>
              <a:ext uri="{FF2B5EF4-FFF2-40B4-BE49-F238E27FC236}">
                <a16:creationId xmlns:a16="http://schemas.microsoft.com/office/drawing/2014/main" id="{B748BE8F-C93B-4952-AA96-3D7C583E5024}"/>
              </a:ext>
            </a:extLst>
          </p:cNvPr>
          <p:cNvSpPr>
            <a:spLocks noGrp="1"/>
          </p:cNvSpPr>
          <p:nvPr>
            <p:ph type="ftr" sz="quarter" idx="11"/>
          </p:nvPr>
        </p:nvSpPr>
        <p:spPr/>
        <p:txBody>
          <a:bodyPr/>
          <a:lstStyle/>
          <a:p>
            <a:r>
              <a:rPr lang="en-US"/>
              <a:t>© Jasper Learning </a:t>
            </a:r>
            <a:endParaRPr lang="en-US" dirty="0"/>
          </a:p>
        </p:txBody>
      </p:sp>
      <p:sp>
        <p:nvSpPr>
          <p:cNvPr id="8" name="Slide Number Placeholder 7">
            <a:extLst>
              <a:ext uri="{FF2B5EF4-FFF2-40B4-BE49-F238E27FC236}">
                <a16:creationId xmlns:a16="http://schemas.microsoft.com/office/drawing/2014/main" id="{78B53284-1DDA-4445-AC3D-027501D23E9B}"/>
              </a:ext>
            </a:extLst>
          </p:cNvPr>
          <p:cNvSpPr>
            <a:spLocks noGrp="1"/>
          </p:cNvSpPr>
          <p:nvPr>
            <p:ph type="sldNum" sz="quarter" idx="12"/>
          </p:nvPr>
        </p:nvSpPr>
        <p:spPr/>
        <p:txBody>
          <a:bodyPr/>
          <a:lstStyle/>
          <a:p>
            <a:fld id="{E76678FA-D766-4D5D-8CB0-03987CC60F10}" type="slidenum">
              <a:rPr lang="en-US" smtClean="0"/>
              <a:t>22</a:t>
            </a:fld>
            <a:endParaRPr lang="en-US" dirty="0"/>
          </a:p>
        </p:txBody>
      </p:sp>
    </p:spTree>
    <p:extLst>
      <p:ext uri="{BB962C8B-B14F-4D97-AF65-F5344CB8AC3E}">
        <p14:creationId xmlns:p14="http://schemas.microsoft.com/office/powerpoint/2010/main" val="33352575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Converting Tabular Information</a:t>
            </a:r>
          </a:p>
        </p:txBody>
      </p:sp>
      <p:sp>
        <p:nvSpPr>
          <p:cNvPr id="3" name="Content Placeholder 2"/>
          <p:cNvSpPr>
            <a:spLocks noGrp="1"/>
          </p:cNvSpPr>
          <p:nvPr>
            <p:ph idx="1"/>
          </p:nvPr>
        </p:nvSpPr>
        <p:spPr>
          <a:xfrm>
            <a:off x="609600" y="1727797"/>
            <a:ext cx="8369300" cy="4525963"/>
          </a:xfrm>
        </p:spPr>
        <p:txBody>
          <a:bodyPr>
            <a:normAutofit/>
          </a:bodyPr>
          <a:lstStyle/>
          <a:p>
            <a:r>
              <a:rPr lang="en-US" b="1" dirty="0"/>
              <a:t>Converting Text to a Table</a:t>
            </a:r>
          </a:p>
          <a:p>
            <a:pPr lvl="1"/>
            <a:r>
              <a:rPr lang="en-US" dirty="0"/>
              <a:t>To convert text information to a table format, select the text and click the </a:t>
            </a:r>
            <a:r>
              <a:rPr lang="en-US" b="1" dirty="0"/>
              <a:t>Insert</a:t>
            </a:r>
            <a:r>
              <a:rPr lang="en-US" dirty="0"/>
              <a:t> tab. In the Tables group, click </a:t>
            </a:r>
            <a:r>
              <a:rPr lang="en-US" b="1" dirty="0"/>
              <a:t>Table</a:t>
            </a:r>
            <a:r>
              <a:rPr lang="en-US" dirty="0"/>
              <a:t>, and then click </a:t>
            </a:r>
            <a:r>
              <a:rPr lang="en-US" b="1" dirty="0"/>
              <a:t>Convert Text to Table</a:t>
            </a:r>
            <a:endParaRPr lang="en-US" dirty="0"/>
          </a:p>
          <a:p>
            <a:pPr lvl="1"/>
            <a:r>
              <a:rPr lang="en-US" dirty="0"/>
              <a:t>Can also select the text and, on the Insert tab, in the Tables group, click </a:t>
            </a:r>
            <a:r>
              <a:rPr lang="en-US" b="1" dirty="0"/>
              <a:t>Table</a:t>
            </a:r>
            <a:r>
              <a:rPr lang="en-US" dirty="0"/>
              <a:t>, and then click </a:t>
            </a:r>
            <a:r>
              <a:rPr lang="en-US" b="1" dirty="0"/>
              <a:t>Insert Table</a:t>
            </a:r>
          </a:p>
          <a:p>
            <a:pPr lvl="2"/>
            <a:r>
              <a:rPr lang="en-US" dirty="0"/>
              <a:t>creates a one column table regardless of how many tab stops are included in the selected text</a:t>
            </a:r>
          </a:p>
          <a:p>
            <a:endParaRPr lang="en-US" dirty="0"/>
          </a:p>
        </p:txBody>
      </p:sp>
      <p:pic>
        <p:nvPicPr>
          <p:cNvPr id="10" name="Picture 9" descr="\\CCISERVER\Common\Publishing\Working\In Development\3260 Word 2016 Core\Screens\wd-265.png"/>
          <p:cNvPicPr/>
          <p:nvPr/>
        </p:nvPicPr>
        <p:blipFill>
          <a:blip r:embed="rId2">
            <a:extLst>
              <a:ext uri="{28A0092B-C50C-407E-A947-70E740481C1C}">
                <a14:useLocalDpi xmlns:a14="http://schemas.microsoft.com/office/drawing/2010/main" val="0"/>
              </a:ext>
            </a:extLst>
          </a:blip>
          <a:srcRect/>
          <a:stretch>
            <a:fillRect/>
          </a:stretch>
        </p:blipFill>
        <p:spPr bwMode="auto">
          <a:xfrm>
            <a:off x="9130674" y="2113896"/>
            <a:ext cx="2239075" cy="2780087"/>
          </a:xfrm>
          <a:prstGeom prst="rect">
            <a:avLst/>
          </a:prstGeom>
          <a:noFill/>
          <a:ln>
            <a:noFill/>
          </a:ln>
        </p:spPr>
      </p:pic>
      <p:sp>
        <p:nvSpPr>
          <p:cNvPr id="6" name="Footer Placeholder 5">
            <a:extLst>
              <a:ext uri="{FF2B5EF4-FFF2-40B4-BE49-F238E27FC236}">
                <a16:creationId xmlns:a16="http://schemas.microsoft.com/office/drawing/2014/main" id="{040766F0-30C6-4360-B5E5-C395A5F4856A}"/>
              </a:ext>
            </a:extLst>
          </p:cNvPr>
          <p:cNvSpPr>
            <a:spLocks noGrp="1"/>
          </p:cNvSpPr>
          <p:nvPr>
            <p:ph type="ftr" sz="quarter" idx="11"/>
          </p:nvPr>
        </p:nvSpPr>
        <p:spPr/>
        <p:txBody>
          <a:bodyPr/>
          <a:lstStyle/>
          <a:p>
            <a:r>
              <a:rPr lang="en-US"/>
              <a:t>© Jasper Learning </a:t>
            </a:r>
            <a:endParaRPr lang="en-US" dirty="0"/>
          </a:p>
        </p:txBody>
      </p:sp>
      <p:sp>
        <p:nvSpPr>
          <p:cNvPr id="7" name="Slide Number Placeholder 6">
            <a:extLst>
              <a:ext uri="{FF2B5EF4-FFF2-40B4-BE49-F238E27FC236}">
                <a16:creationId xmlns:a16="http://schemas.microsoft.com/office/drawing/2014/main" id="{79E0D416-630B-4B45-B9C0-8440D25AB50C}"/>
              </a:ext>
            </a:extLst>
          </p:cNvPr>
          <p:cNvSpPr>
            <a:spLocks noGrp="1"/>
          </p:cNvSpPr>
          <p:nvPr>
            <p:ph type="sldNum" sz="quarter" idx="12"/>
          </p:nvPr>
        </p:nvSpPr>
        <p:spPr/>
        <p:txBody>
          <a:bodyPr/>
          <a:lstStyle/>
          <a:p>
            <a:fld id="{E76678FA-D766-4D5D-8CB0-03987CC60F10}" type="slidenum">
              <a:rPr lang="en-US" smtClean="0"/>
              <a:t>23</a:t>
            </a:fld>
            <a:endParaRPr lang="en-US" dirty="0"/>
          </a:p>
        </p:txBody>
      </p:sp>
    </p:spTree>
    <p:extLst>
      <p:ext uri="{BB962C8B-B14F-4D97-AF65-F5344CB8AC3E}">
        <p14:creationId xmlns:p14="http://schemas.microsoft.com/office/powerpoint/2010/main" val="42544866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Sorting Data</a:t>
            </a:r>
          </a:p>
        </p:txBody>
      </p:sp>
      <p:sp>
        <p:nvSpPr>
          <p:cNvPr id="3" name="Content Placeholder 2"/>
          <p:cNvSpPr>
            <a:spLocks noGrp="1"/>
          </p:cNvSpPr>
          <p:nvPr>
            <p:ph idx="1"/>
          </p:nvPr>
        </p:nvSpPr>
        <p:spPr>
          <a:xfrm>
            <a:off x="609601" y="1727797"/>
            <a:ext cx="10760148" cy="4525963"/>
          </a:xfrm>
        </p:spPr>
        <p:txBody>
          <a:bodyPr/>
          <a:lstStyle/>
          <a:p>
            <a:r>
              <a:rPr lang="en-US" dirty="0"/>
              <a:t>To sort text not entered in a table, click the </a:t>
            </a:r>
            <a:r>
              <a:rPr lang="en-US" b="1" dirty="0"/>
              <a:t>Home </a:t>
            </a:r>
            <a:r>
              <a:rPr lang="en-US" dirty="0"/>
              <a:t>tab and, in the Paragraph group, click </a:t>
            </a:r>
            <a:r>
              <a:rPr lang="en-US" b="1" dirty="0"/>
              <a:t>Sort</a:t>
            </a:r>
            <a:endParaRPr lang="en-US" dirty="0"/>
          </a:p>
          <a:p>
            <a:endParaRPr lang="en-US" dirty="0"/>
          </a:p>
        </p:txBody>
      </p:sp>
      <p:pic>
        <p:nvPicPr>
          <p:cNvPr id="6" name="Picture 5" descr="\\CCISERVER\Common\Publishing\Working\In Development\3260 Word 2016 Core\Screens\wd-267.png"/>
          <p:cNvPicPr/>
          <p:nvPr/>
        </p:nvPicPr>
        <p:blipFill>
          <a:blip r:embed="rId2">
            <a:extLst>
              <a:ext uri="{28A0092B-C50C-407E-A947-70E740481C1C}">
                <a14:useLocalDpi xmlns:a14="http://schemas.microsoft.com/office/drawing/2010/main" val="0"/>
              </a:ext>
            </a:extLst>
          </a:blip>
          <a:srcRect/>
          <a:stretch>
            <a:fillRect/>
          </a:stretch>
        </p:blipFill>
        <p:spPr bwMode="auto">
          <a:xfrm>
            <a:off x="1308295" y="2684779"/>
            <a:ext cx="3636686" cy="2811403"/>
          </a:xfrm>
          <a:prstGeom prst="rect">
            <a:avLst/>
          </a:prstGeom>
          <a:noFill/>
          <a:ln>
            <a:noFill/>
          </a:ln>
        </p:spPr>
      </p:pic>
      <p:sp>
        <p:nvSpPr>
          <p:cNvPr id="7" name="Footer Placeholder 6">
            <a:extLst>
              <a:ext uri="{FF2B5EF4-FFF2-40B4-BE49-F238E27FC236}">
                <a16:creationId xmlns:a16="http://schemas.microsoft.com/office/drawing/2014/main" id="{07436F85-7978-4EF3-A935-99B58F566E77}"/>
              </a:ext>
            </a:extLst>
          </p:cNvPr>
          <p:cNvSpPr>
            <a:spLocks noGrp="1"/>
          </p:cNvSpPr>
          <p:nvPr>
            <p:ph type="ftr" sz="quarter" idx="11"/>
          </p:nvPr>
        </p:nvSpPr>
        <p:spPr/>
        <p:txBody>
          <a:bodyPr/>
          <a:lstStyle/>
          <a:p>
            <a:r>
              <a:rPr lang="en-US"/>
              <a:t>© Jasper Learning </a:t>
            </a:r>
            <a:endParaRPr lang="en-US" dirty="0"/>
          </a:p>
        </p:txBody>
      </p:sp>
      <p:sp>
        <p:nvSpPr>
          <p:cNvPr id="8" name="Slide Number Placeholder 7">
            <a:extLst>
              <a:ext uri="{FF2B5EF4-FFF2-40B4-BE49-F238E27FC236}">
                <a16:creationId xmlns:a16="http://schemas.microsoft.com/office/drawing/2014/main" id="{55E2FDD1-D2A2-48B7-A571-E73F4B0544B6}"/>
              </a:ext>
            </a:extLst>
          </p:cNvPr>
          <p:cNvSpPr>
            <a:spLocks noGrp="1"/>
          </p:cNvSpPr>
          <p:nvPr>
            <p:ph type="sldNum" sz="quarter" idx="12"/>
          </p:nvPr>
        </p:nvSpPr>
        <p:spPr/>
        <p:txBody>
          <a:bodyPr/>
          <a:lstStyle/>
          <a:p>
            <a:fld id="{E76678FA-D766-4D5D-8CB0-03987CC60F10}" type="slidenum">
              <a:rPr lang="en-US" smtClean="0"/>
              <a:t>24</a:t>
            </a:fld>
            <a:endParaRPr lang="en-US" dirty="0"/>
          </a:p>
        </p:txBody>
      </p:sp>
    </p:spTree>
    <p:extLst>
      <p:ext uri="{BB962C8B-B14F-4D97-AF65-F5344CB8AC3E}">
        <p14:creationId xmlns:p14="http://schemas.microsoft.com/office/powerpoint/2010/main" val="21506781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Sorting Data</a:t>
            </a:r>
          </a:p>
        </p:txBody>
      </p:sp>
      <p:sp>
        <p:nvSpPr>
          <p:cNvPr id="3" name="Content Placeholder 2"/>
          <p:cNvSpPr>
            <a:spLocks noGrp="1"/>
          </p:cNvSpPr>
          <p:nvPr>
            <p:ph idx="1"/>
          </p:nvPr>
        </p:nvSpPr>
        <p:spPr/>
        <p:txBody>
          <a:bodyPr/>
          <a:lstStyle/>
          <a:p>
            <a:r>
              <a:rPr lang="en-US" dirty="0"/>
              <a:t>To sort text in a table, under Table Tools, click the </a:t>
            </a:r>
            <a:r>
              <a:rPr lang="en-US" b="1" dirty="0"/>
              <a:t>Layout</a:t>
            </a:r>
            <a:r>
              <a:rPr lang="en-US" dirty="0"/>
              <a:t> tab and, in the Data group, click </a:t>
            </a:r>
            <a:r>
              <a:rPr lang="en-US" b="1" dirty="0"/>
              <a:t>Sort</a:t>
            </a:r>
            <a:endParaRPr lang="en-US" dirty="0"/>
          </a:p>
          <a:p>
            <a:endParaRPr lang="en-US" dirty="0"/>
          </a:p>
        </p:txBody>
      </p:sp>
      <p:pic>
        <p:nvPicPr>
          <p:cNvPr id="6" name="Picture 5" descr="\\CCISERVER\Common\Publishing\Working\In Development\3260 Word 2016 Core\Screens\wd-266.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46478" y="2616101"/>
            <a:ext cx="4577548" cy="2947664"/>
          </a:xfrm>
          <a:prstGeom prst="rect">
            <a:avLst/>
          </a:prstGeom>
          <a:noFill/>
          <a:ln>
            <a:noFill/>
          </a:ln>
        </p:spPr>
      </p:pic>
      <p:sp>
        <p:nvSpPr>
          <p:cNvPr id="7" name="Footer Placeholder 6">
            <a:extLst>
              <a:ext uri="{FF2B5EF4-FFF2-40B4-BE49-F238E27FC236}">
                <a16:creationId xmlns:a16="http://schemas.microsoft.com/office/drawing/2014/main" id="{CFB8D931-2820-4614-97B4-B6F498080998}"/>
              </a:ext>
            </a:extLst>
          </p:cNvPr>
          <p:cNvSpPr>
            <a:spLocks noGrp="1"/>
          </p:cNvSpPr>
          <p:nvPr>
            <p:ph type="ftr" sz="quarter" idx="11"/>
          </p:nvPr>
        </p:nvSpPr>
        <p:spPr/>
        <p:txBody>
          <a:bodyPr/>
          <a:lstStyle/>
          <a:p>
            <a:r>
              <a:rPr lang="en-US"/>
              <a:t>© Jasper Learning </a:t>
            </a:r>
            <a:endParaRPr lang="en-US" dirty="0"/>
          </a:p>
        </p:txBody>
      </p:sp>
      <p:sp>
        <p:nvSpPr>
          <p:cNvPr id="8" name="Slide Number Placeholder 7">
            <a:extLst>
              <a:ext uri="{FF2B5EF4-FFF2-40B4-BE49-F238E27FC236}">
                <a16:creationId xmlns:a16="http://schemas.microsoft.com/office/drawing/2014/main" id="{9956254E-78C9-4D99-8F5D-1195DEA7F121}"/>
              </a:ext>
            </a:extLst>
          </p:cNvPr>
          <p:cNvSpPr>
            <a:spLocks noGrp="1"/>
          </p:cNvSpPr>
          <p:nvPr>
            <p:ph type="sldNum" sz="quarter" idx="12"/>
          </p:nvPr>
        </p:nvSpPr>
        <p:spPr/>
        <p:txBody>
          <a:bodyPr/>
          <a:lstStyle/>
          <a:p>
            <a:fld id="{E76678FA-D766-4D5D-8CB0-03987CC60F10}" type="slidenum">
              <a:rPr lang="en-US" smtClean="0"/>
              <a:t>25</a:t>
            </a:fld>
            <a:endParaRPr lang="en-US" dirty="0"/>
          </a:p>
        </p:txBody>
      </p:sp>
    </p:spTree>
    <p:extLst>
      <p:ext uri="{BB962C8B-B14F-4D97-AF65-F5344CB8AC3E}">
        <p14:creationId xmlns:p14="http://schemas.microsoft.com/office/powerpoint/2010/main" val="35382877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Summary</a:t>
            </a:r>
          </a:p>
        </p:txBody>
      </p:sp>
      <p:sp>
        <p:nvSpPr>
          <p:cNvPr id="3" name="Content Placeholder 2"/>
          <p:cNvSpPr>
            <a:spLocks noGrp="1"/>
          </p:cNvSpPr>
          <p:nvPr>
            <p:ph idx="1"/>
          </p:nvPr>
        </p:nvSpPr>
        <p:spPr/>
        <p:txBody>
          <a:bodyPr numCol="2">
            <a:normAutofit/>
          </a:bodyPr>
          <a:lstStyle/>
          <a:p>
            <a:pPr lvl="0"/>
            <a:r>
              <a:rPr lang="en-US" dirty="0"/>
              <a:t>create tables</a:t>
            </a:r>
          </a:p>
          <a:p>
            <a:pPr lvl="0"/>
            <a:r>
              <a:rPr lang="en-US" dirty="0"/>
              <a:t>enter items into tables</a:t>
            </a:r>
          </a:p>
          <a:p>
            <a:pPr lvl="0"/>
            <a:r>
              <a:rPr lang="en-US" dirty="0"/>
              <a:t>adjust rows and columns </a:t>
            </a:r>
          </a:p>
          <a:p>
            <a:r>
              <a:rPr lang="en-US" dirty="0"/>
              <a:t>insert and delete cells, rows and columns</a:t>
            </a:r>
          </a:p>
          <a:p>
            <a:pPr lvl="0"/>
            <a:r>
              <a:rPr lang="en-US" dirty="0"/>
              <a:t>merge and split cells</a:t>
            </a:r>
          </a:p>
          <a:p>
            <a:pPr lvl="0"/>
            <a:r>
              <a:rPr lang="en-US" dirty="0"/>
              <a:t>split tables</a:t>
            </a:r>
          </a:p>
          <a:p>
            <a:pPr lvl="0"/>
            <a:endParaRPr lang="en-US" dirty="0"/>
          </a:p>
          <a:p>
            <a:pPr lvl="0"/>
            <a:endParaRPr lang="en-US" dirty="0"/>
          </a:p>
          <a:p>
            <a:pPr lvl="0"/>
            <a:endParaRPr lang="en-US" dirty="0"/>
          </a:p>
          <a:p>
            <a:pPr lvl="0"/>
            <a:r>
              <a:rPr lang="en-US" dirty="0"/>
              <a:t>set row headings </a:t>
            </a:r>
          </a:p>
          <a:p>
            <a:pPr lvl="0"/>
            <a:r>
              <a:rPr lang="en-US" dirty="0"/>
              <a:t>format tables </a:t>
            </a:r>
          </a:p>
          <a:p>
            <a:pPr lvl="0"/>
            <a:r>
              <a:rPr lang="en-US" dirty="0"/>
              <a:t>modify cell margins or spacing</a:t>
            </a:r>
          </a:p>
          <a:p>
            <a:pPr lvl="0"/>
            <a:r>
              <a:rPr lang="en-US" dirty="0"/>
              <a:t>convert tables to text or text to tables</a:t>
            </a:r>
          </a:p>
          <a:p>
            <a:r>
              <a:rPr lang="en-US" dirty="0"/>
              <a:t>sort data in a table</a:t>
            </a:r>
          </a:p>
        </p:txBody>
      </p:sp>
      <p:sp>
        <p:nvSpPr>
          <p:cNvPr id="6" name="Footer Placeholder 5">
            <a:extLst>
              <a:ext uri="{FF2B5EF4-FFF2-40B4-BE49-F238E27FC236}">
                <a16:creationId xmlns:a16="http://schemas.microsoft.com/office/drawing/2014/main" id="{69C71403-4969-4921-A329-A3934DCA68EF}"/>
              </a:ext>
            </a:extLst>
          </p:cNvPr>
          <p:cNvSpPr>
            <a:spLocks noGrp="1"/>
          </p:cNvSpPr>
          <p:nvPr>
            <p:ph type="ftr" sz="quarter" idx="11"/>
          </p:nvPr>
        </p:nvSpPr>
        <p:spPr/>
        <p:txBody>
          <a:bodyPr/>
          <a:lstStyle/>
          <a:p>
            <a:r>
              <a:rPr lang="en-US"/>
              <a:t>© Jasper Learning </a:t>
            </a:r>
            <a:endParaRPr lang="en-US" dirty="0"/>
          </a:p>
        </p:txBody>
      </p:sp>
      <p:sp>
        <p:nvSpPr>
          <p:cNvPr id="7" name="Slide Number Placeholder 6">
            <a:extLst>
              <a:ext uri="{FF2B5EF4-FFF2-40B4-BE49-F238E27FC236}">
                <a16:creationId xmlns:a16="http://schemas.microsoft.com/office/drawing/2014/main" id="{656CC29B-CE99-4025-84AF-3577EC282D17}"/>
              </a:ext>
            </a:extLst>
          </p:cNvPr>
          <p:cNvSpPr>
            <a:spLocks noGrp="1"/>
          </p:cNvSpPr>
          <p:nvPr>
            <p:ph type="sldNum" sz="quarter" idx="12"/>
          </p:nvPr>
        </p:nvSpPr>
        <p:spPr/>
        <p:txBody>
          <a:bodyPr/>
          <a:lstStyle/>
          <a:p>
            <a:fld id="{E76678FA-D766-4D5D-8CB0-03987CC60F10}" type="slidenum">
              <a:rPr lang="en-US" smtClean="0"/>
              <a:t>26</a:t>
            </a:fld>
            <a:endParaRPr lang="en-US" dirty="0"/>
          </a:p>
        </p:txBody>
      </p:sp>
    </p:spTree>
    <p:extLst>
      <p:ext uri="{BB962C8B-B14F-4D97-AF65-F5344CB8AC3E}">
        <p14:creationId xmlns:p14="http://schemas.microsoft.com/office/powerpoint/2010/main" val="33218766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Objectives</a:t>
            </a:r>
          </a:p>
        </p:txBody>
      </p:sp>
      <p:sp>
        <p:nvSpPr>
          <p:cNvPr id="3" name="Content Placeholder 2"/>
          <p:cNvSpPr>
            <a:spLocks noGrp="1"/>
          </p:cNvSpPr>
          <p:nvPr>
            <p:ph idx="1"/>
          </p:nvPr>
        </p:nvSpPr>
        <p:spPr/>
        <p:txBody>
          <a:bodyPr numCol="2">
            <a:normAutofit/>
          </a:bodyPr>
          <a:lstStyle/>
          <a:p>
            <a:pPr lvl="0"/>
            <a:r>
              <a:rPr lang="en-US" dirty="0"/>
              <a:t>create tables</a:t>
            </a:r>
          </a:p>
          <a:p>
            <a:pPr lvl="0"/>
            <a:r>
              <a:rPr lang="en-US" dirty="0"/>
              <a:t>enter items into tables</a:t>
            </a:r>
          </a:p>
          <a:p>
            <a:pPr lvl="0"/>
            <a:r>
              <a:rPr lang="en-US" dirty="0"/>
              <a:t>adjust rows and columns </a:t>
            </a:r>
          </a:p>
          <a:p>
            <a:r>
              <a:rPr lang="en-US" dirty="0"/>
              <a:t>insert and delete cells, rows and columns</a:t>
            </a:r>
          </a:p>
          <a:p>
            <a:pPr lvl="0"/>
            <a:r>
              <a:rPr lang="en-US" dirty="0"/>
              <a:t>merge and split cells</a:t>
            </a:r>
          </a:p>
          <a:p>
            <a:pPr lvl="0"/>
            <a:r>
              <a:rPr lang="en-US" dirty="0"/>
              <a:t>split tables</a:t>
            </a:r>
          </a:p>
          <a:p>
            <a:pPr lvl="0"/>
            <a:endParaRPr lang="en-US" dirty="0"/>
          </a:p>
          <a:p>
            <a:pPr lvl="0"/>
            <a:endParaRPr lang="en-US" dirty="0"/>
          </a:p>
          <a:p>
            <a:pPr lvl="0"/>
            <a:r>
              <a:rPr lang="en-US" dirty="0"/>
              <a:t>set row headings </a:t>
            </a:r>
          </a:p>
          <a:p>
            <a:pPr lvl="0"/>
            <a:r>
              <a:rPr lang="en-US" dirty="0"/>
              <a:t>format tables </a:t>
            </a:r>
          </a:p>
          <a:p>
            <a:pPr lvl="0"/>
            <a:r>
              <a:rPr lang="en-US" dirty="0"/>
              <a:t>modify cell margins or spacing</a:t>
            </a:r>
          </a:p>
          <a:p>
            <a:pPr lvl="0"/>
            <a:r>
              <a:rPr lang="en-US" dirty="0"/>
              <a:t>convert tables to text or text to tables</a:t>
            </a:r>
          </a:p>
          <a:p>
            <a:r>
              <a:rPr lang="en-US" dirty="0"/>
              <a:t>sort data in a table</a:t>
            </a:r>
          </a:p>
        </p:txBody>
      </p:sp>
      <p:sp>
        <p:nvSpPr>
          <p:cNvPr id="6" name="Footer Placeholder 5">
            <a:extLst>
              <a:ext uri="{FF2B5EF4-FFF2-40B4-BE49-F238E27FC236}">
                <a16:creationId xmlns:a16="http://schemas.microsoft.com/office/drawing/2014/main" id="{0CACBD77-E1F8-4CBC-9DFD-CAE7418D0D44}"/>
              </a:ext>
            </a:extLst>
          </p:cNvPr>
          <p:cNvSpPr>
            <a:spLocks noGrp="1"/>
          </p:cNvSpPr>
          <p:nvPr>
            <p:ph type="ftr" sz="quarter" idx="11"/>
          </p:nvPr>
        </p:nvSpPr>
        <p:spPr/>
        <p:txBody>
          <a:bodyPr/>
          <a:lstStyle/>
          <a:p>
            <a:r>
              <a:rPr lang="en-US"/>
              <a:t>© Jasper Learning </a:t>
            </a:r>
            <a:endParaRPr lang="en-US" dirty="0"/>
          </a:p>
        </p:txBody>
      </p:sp>
      <p:sp>
        <p:nvSpPr>
          <p:cNvPr id="7" name="Slide Number Placeholder 6">
            <a:extLst>
              <a:ext uri="{FF2B5EF4-FFF2-40B4-BE49-F238E27FC236}">
                <a16:creationId xmlns:a16="http://schemas.microsoft.com/office/drawing/2014/main" id="{C40D47FD-F5D2-4165-BC3A-C9D2C3BB5E56}"/>
              </a:ext>
            </a:extLst>
          </p:cNvPr>
          <p:cNvSpPr>
            <a:spLocks noGrp="1"/>
          </p:cNvSpPr>
          <p:nvPr>
            <p:ph type="sldNum" sz="quarter" idx="12"/>
          </p:nvPr>
        </p:nvSpPr>
        <p:spPr/>
        <p:txBody>
          <a:bodyPr/>
          <a:lstStyle/>
          <a:p>
            <a:fld id="{E76678FA-D766-4D5D-8CB0-03987CC60F10}" type="slidenum">
              <a:rPr lang="en-US" smtClean="0"/>
              <a:t>3</a:t>
            </a:fld>
            <a:endParaRPr lang="en-US" dirty="0"/>
          </a:p>
        </p:txBody>
      </p:sp>
    </p:spTree>
    <p:extLst>
      <p:ext uri="{BB962C8B-B14F-4D97-AF65-F5344CB8AC3E}">
        <p14:creationId xmlns:p14="http://schemas.microsoft.com/office/powerpoint/2010/main" val="4125028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Working with Tables</a:t>
            </a:r>
          </a:p>
        </p:txBody>
      </p:sp>
      <p:sp>
        <p:nvSpPr>
          <p:cNvPr id="3" name="Content Placeholder 2"/>
          <p:cNvSpPr>
            <a:spLocks noGrp="1"/>
          </p:cNvSpPr>
          <p:nvPr>
            <p:ph idx="1"/>
          </p:nvPr>
        </p:nvSpPr>
        <p:spPr/>
        <p:txBody>
          <a:bodyPr>
            <a:normAutofit/>
          </a:bodyPr>
          <a:lstStyle/>
          <a:p>
            <a:pPr lvl="0"/>
            <a:r>
              <a:rPr lang="en-US" dirty="0"/>
              <a:t>Each horizontal line is a </a:t>
            </a:r>
            <a:r>
              <a:rPr lang="en-US" i="1" dirty="0"/>
              <a:t>row</a:t>
            </a:r>
            <a:r>
              <a:rPr lang="en-US" dirty="0"/>
              <a:t>, numbered consecutively from the top down</a:t>
            </a:r>
          </a:p>
          <a:p>
            <a:pPr lvl="0"/>
            <a:r>
              <a:rPr lang="en-US" dirty="0"/>
              <a:t>Each vertical line is a </a:t>
            </a:r>
            <a:r>
              <a:rPr lang="en-US" i="1" dirty="0"/>
              <a:t>column</a:t>
            </a:r>
            <a:r>
              <a:rPr lang="en-US" dirty="0"/>
              <a:t>, listed alphabetically from left to right</a:t>
            </a:r>
          </a:p>
          <a:p>
            <a:pPr lvl="0"/>
            <a:r>
              <a:rPr lang="en-US" dirty="0"/>
              <a:t>Intersection of a row and column is a </a:t>
            </a:r>
            <a:r>
              <a:rPr lang="en-US" i="1" dirty="0"/>
              <a:t>cell</a:t>
            </a:r>
            <a:r>
              <a:rPr lang="en-US" dirty="0"/>
              <a:t> </a:t>
            </a:r>
          </a:p>
          <a:p>
            <a:pPr lvl="1"/>
            <a:r>
              <a:rPr lang="en-US" dirty="0"/>
              <a:t>Uses column letter and row number as its identifier</a:t>
            </a:r>
          </a:p>
          <a:p>
            <a:pPr lvl="0"/>
            <a:r>
              <a:rPr lang="en-US" dirty="0"/>
              <a:t>Use grid or borders as a guide to determine how wide columns are, how high rows are, or how text or objects appear in the table</a:t>
            </a:r>
          </a:p>
          <a:p>
            <a:pPr lvl="0"/>
            <a:r>
              <a:rPr lang="en-US" dirty="0"/>
              <a:t>Can enter text, numbers or graphics into a cell, before or after a table is created</a:t>
            </a:r>
          </a:p>
        </p:txBody>
      </p:sp>
      <p:sp>
        <p:nvSpPr>
          <p:cNvPr id="6" name="Footer Placeholder 5">
            <a:extLst>
              <a:ext uri="{FF2B5EF4-FFF2-40B4-BE49-F238E27FC236}">
                <a16:creationId xmlns:a16="http://schemas.microsoft.com/office/drawing/2014/main" id="{BC7FF17C-5730-49BA-BC97-D925263E7FFD}"/>
              </a:ext>
            </a:extLst>
          </p:cNvPr>
          <p:cNvSpPr>
            <a:spLocks noGrp="1"/>
          </p:cNvSpPr>
          <p:nvPr>
            <p:ph type="ftr" sz="quarter" idx="11"/>
          </p:nvPr>
        </p:nvSpPr>
        <p:spPr/>
        <p:txBody>
          <a:bodyPr/>
          <a:lstStyle/>
          <a:p>
            <a:r>
              <a:rPr lang="en-US"/>
              <a:t>© Jasper Learning </a:t>
            </a:r>
            <a:endParaRPr lang="en-US" dirty="0"/>
          </a:p>
        </p:txBody>
      </p:sp>
      <p:sp>
        <p:nvSpPr>
          <p:cNvPr id="7" name="Slide Number Placeholder 6">
            <a:extLst>
              <a:ext uri="{FF2B5EF4-FFF2-40B4-BE49-F238E27FC236}">
                <a16:creationId xmlns:a16="http://schemas.microsoft.com/office/drawing/2014/main" id="{BAD3E923-F2E2-4CAA-AFFF-2CE2904B0C8D}"/>
              </a:ext>
            </a:extLst>
          </p:cNvPr>
          <p:cNvSpPr>
            <a:spLocks noGrp="1"/>
          </p:cNvSpPr>
          <p:nvPr>
            <p:ph type="sldNum" sz="quarter" idx="12"/>
          </p:nvPr>
        </p:nvSpPr>
        <p:spPr/>
        <p:txBody>
          <a:bodyPr/>
          <a:lstStyle/>
          <a:p>
            <a:fld id="{E76678FA-D766-4D5D-8CB0-03987CC60F10}" type="slidenum">
              <a:rPr lang="en-US" smtClean="0"/>
              <a:t>4</a:t>
            </a:fld>
            <a:endParaRPr lang="en-US" dirty="0"/>
          </a:p>
        </p:txBody>
      </p:sp>
    </p:spTree>
    <p:extLst>
      <p:ext uri="{BB962C8B-B14F-4D97-AF65-F5344CB8AC3E}">
        <p14:creationId xmlns:p14="http://schemas.microsoft.com/office/powerpoint/2010/main" val="2921173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Working with Tables</a:t>
            </a:r>
          </a:p>
        </p:txBody>
      </p:sp>
      <p:sp>
        <p:nvSpPr>
          <p:cNvPr id="3" name="Content Placeholder 2"/>
          <p:cNvSpPr>
            <a:spLocks noGrp="1"/>
          </p:cNvSpPr>
          <p:nvPr>
            <p:ph idx="1"/>
          </p:nvPr>
        </p:nvSpPr>
        <p:spPr/>
        <p:txBody>
          <a:bodyPr>
            <a:normAutofit/>
          </a:bodyPr>
          <a:lstStyle/>
          <a:p>
            <a:pPr lvl="0"/>
            <a:r>
              <a:rPr lang="en-US" dirty="0"/>
              <a:t>Adjust table layout using various options in the Properties command in the Layout tab of the Table Tools Ribbon</a:t>
            </a:r>
          </a:p>
          <a:p>
            <a:pPr lvl="0"/>
            <a:r>
              <a:rPr lang="en-US" dirty="0"/>
              <a:t>By default, Word adds a single line border to a table</a:t>
            </a:r>
          </a:p>
          <a:p>
            <a:pPr lvl="0"/>
            <a:r>
              <a:rPr lang="en-US" dirty="0"/>
              <a:t>Gridlines do not print</a:t>
            </a:r>
          </a:p>
          <a:p>
            <a:pPr lvl="0"/>
            <a:r>
              <a:rPr lang="en-US" dirty="0"/>
              <a:t>New tables use default settings</a:t>
            </a:r>
          </a:p>
          <a:p>
            <a:pPr lvl="0"/>
            <a:r>
              <a:rPr lang="en-US" dirty="0"/>
              <a:t>Move a table to any position by dragging the Table Selector symbol</a:t>
            </a:r>
          </a:p>
          <a:p>
            <a:pPr lvl="1"/>
            <a:r>
              <a:rPr lang="en-US" dirty="0"/>
              <a:t>Appears when you point the cursor in or near the table</a:t>
            </a:r>
          </a:p>
          <a:p>
            <a:r>
              <a:rPr lang="en-US" dirty="0"/>
              <a:t>Table Tools Ribbon appears when the cursor is inside the table</a:t>
            </a:r>
          </a:p>
          <a:p>
            <a:pPr lvl="0"/>
            <a:endParaRPr lang="en-US" dirty="0"/>
          </a:p>
          <a:p>
            <a:pPr lvl="0"/>
            <a:endParaRPr lang="en-US" b="1" dirty="0"/>
          </a:p>
          <a:p>
            <a:pPr lvl="0"/>
            <a:endParaRPr lang="en-US" dirty="0"/>
          </a:p>
          <a:p>
            <a:endParaRPr lang="en-US" dirty="0"/>
          </a:p>
        </p:txBody>
      </p:sp>
      <p:sp>
        <p:nvSpPr>
          <p:cNvPr id="6" name="Footer Placeholder 5">
            <a:extLst>
              <a:ext uri="{FF2B5EF4-FFF2-40B4-BE49-F238E27FC236}">
                <a16:creationId xmlns:a16="http://schemas.microsoft.com/office/drawing/2014/main" id="{808496B8-091D-4D20-B612-305F5E325731}"/>
              </a:ext>
            </a:extLst>
          </p:cNvPr>
          <p:cNvSpPr>
            <a:spLocks noGrp="1"/>
          </p:cNvSpPr>
          <p:nvPr>
            <p:ph type="ftr" sz="quarter" idx="11"/>
          </p:nvPr>
        </p:nvSpPr>
        <p:spPr/>
        <p:txBody>
          <a:bodyPr/>
          <a:lstStyle/>
          <a:p>
            <a:r>
              <a:rPr lang="en-US"/>
              <a:t>© Jasper Learning </a:t>
            </a:r>
            <a:endParaRPr lang="en-US" dirty="0"/>
          </a:p>
        </p:txBody>
      </p:sp>
      <p:sp>
        <p:nvSpPr>
          <p:cNvPr id="7" name="Slide Number Placeholder 6">
            <a:extLst>
              <a:ext uri="{FF2B5EF4-FFF2-40B4-BE49-F238E27FC236}">
                <a16:creationId xmlns:a16="http://schemas.microsoft.com/office/drawing/2014/main" id="{F602D761-CBD8-4995-85AA-38B488A8DA7A}"/>
              </a:ext>
            </a:extLst>
          </p:cNvPr>
          <p:cNvSpPr>
            <a:spLocks noGrp="1"/>
          </p:cNvSpPr>
          <p:nvPr>
            <p:ph type="sldNum" sz="quarter" idx="12"/>
          </p:nvPr>
        </p:nvSpPr>
        <p:spPr/>
        <p:txBody>
          <a:bodyPr/>
          <a:lstStyle/>
          <a:p>
            <a:fld id="{E76678FA-D766-4D5D-8CB0-03987CC60F10}" type="slidenum">
              <a:rPr lang="en-US" smtClean="0"/>
              <a:t>5</a:t>
            </a:fld>
            <a:endParaRPr lang="en-US" dirty="0"/>
          </a:p>
        </p:txBody>
      </p:sp>
    </p:spTree>
    <p:extLst>
      <p:ext uri="{BB962C8B-B14F-4D97-AF65-F5344CB8AC3E}">
        <p14:creationId xmlns:p14="http://schemas.microsoft.com/office/powerpoint/2010/main" val="20743134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Inserting a Table</a:t>
            </a:r>
          </a:p>
        </p:txBody>
      </p:sp>
      <p:sp>
        <p:nvSpPr>
          <p:cNvPr id="3" name="Content Placeholder 2"/>
          <p:cNvSpPr>
            <a:spLocks noGrp="1"/>
          </p:cNvSpPr>
          <p:nvPr>
            <p:ph idx="1"/>
          </p:nvPr>
        </p:nvSpPr>
        <p:spPr>
          <a:xfrm>
            <a:off x="609600" y="1727797"/>
            <a:ext cx="8329684" cy="4525963"/>
          </a:xfrm>
        </p:spPr>
        <p:txBody>
          <a:bodyPr/>
          <a:lstStyle/>
          <a:p>
            <a:r>
              <a:rPr lang="en-US" dirty="0"/>
              <a:t>To insert a table with equal column widths and row heights:</a:t>
            </a:r>
          </a:p>
          <a:p>
            <a:pPr lvl="1"/>
            <a:r>
              <a:rPr lang="en-US" dirty="0"/>
              <a:t>Click the </a:t>
            </a:r>
            <a:r>
              <a:rPr lang="en-US" b="1" dirty="0"/>
              <a:t>Insert</a:t>
            </a:r>
            <a:r>
              <a:rPr lang="en-US" dirty="0"/>
              <a:t> tab and, in the Tables group, click </a:t>
            </a:r>
            <a:r>
              <a:rPr lang="en-US" b="1" dirty="0"/>
              <a:t>Table</a:t>
            </a:r>
          </a:p>
          <a:p>
            <a:pPr lvl="1"/>
            <a:r>
              <a:rPr lang="en-US" dirty="0"/>
              <a:t>Starting from the top box in the drop-down, drag to specify the number of columns and rows</a:t>
            </a:r>
          </a:p>
          <a:p>
            <a:pPr lvl="2"/>
            <a:r>
              <a:rPr lang="en-US" dirty="0"/>
              <a:t>As you drag across and down the grid, Word displays the number of </a:t>
            </a:r>
            <a:br>
              <a:rPr lang="en-US" dirty="0"/>
            </a:br>
            <a:r>
              <a:rPr lang="en-US" dirty="0"/>
              <a:t>columns and rows in the title area of the list</a:t>
            </a:r>
          </a:p>
          <a:p>
            <a:pPr lvl="2"/>
            <a:r>
              <a:rPr lang="en-US" dirty="0"/>
              <a:t>Useful for creating a table with a maximum of 10 columns and 8 rows</a:t>
            </a:r>
          </a:p>
        </p:txBody>
      </p:sp>
      <p:pic>
        <p:nvPicPr>
          <p:cNvPr id="6" name="Picture 5" descr="\\CCISERVER\Common\Publishing\Working\In Development\3260 Word 2016 Core\Screens\wd-241.png"/>
          <p:cNvPicPr/>
          <p:nvPr/>
        </p:nvPicPr>
        <p:blipFill>
          <a:blip r:embed="rId2">
            <a:extLst>
              <a:ext uri="{28A0092B-C50C-407E-A947-70E740481C1C}">
                <a14:useLocalDpi xmlns:a14="http://schemas.microsoft.com/office/drawing/2010/main" val="0"/>
              </a:ext>
            </a:extLst>
          </a:blip>
          <a:srcRect/>
          <a:stretch>
            <a:fillRect/>
          </a:stretch>
        </p:blipFill>
        <p:spPr bwMode="auto">
          <a:xfrm>
            <a:off x="9219467" y="1903667"/>
            <a:ext cx="1971474" cy="3695275"/>
          </a:xfrm>
          <a:prstGeom prst="rect">
            <a:avLst/>
          </a:prstGeom>
          <a:noFill/>
          <a:ln>
            <a:noFill/>
          </a:ln>
        </p:spPr>
      </p:pic>
      <p:sp>
        <p:nvSpPr>
          <p:cNvPr id="7" name="Footer Placeholder 6">
            <a:extLst>
              <a:ext uri="{FF2B5EF4-FFF2-40B4-BE49-F238E27FC236}">
                <a16:creationId xmlns:a16="http://schemas.microsoft.com/office/drawing/2014/main" id="{EA60FCD0-A99C-4CD1-B489-F9D4852E1E39}"/>
              </a:ext>
            </a:extLst>
          </p:cNvPr>
          <p:cNvSpPr>
            <a:spLocks noGrp="1"/>
          </p:cNvSpPr>
          <p:nvPr>
            <p:ph type="ftr" sz="quarter" idx="11"/>
          </p:nvPr>
        </p:nvSpPr>
        <p:spPr/>
        <p:txBody>
          <a:bodyPr/>
          <a:lstStyle/>
          <a:p>
            <a:r>
              <a:rPr lang="en-US"/>
              <a:t>© Jasper Learning </a:t>
            </a:r>
            <a:endParaRPr lang="en-US" dirty="0"/>
          </a:p>
        </p:txBody>
      </p:sp>
      <p:sp>
        <p:nvSpPr>
          <p:cNvPr id="8" name="Slide Number Placeholder 7">
            <a:extLst>
              <a:ext uri="{FF2B5EF4-FFF2-40B4-BE49-F238E27FC236}">
                <a16:creationId xmlns:a16="http://schemas.microsoft.com/office/drawing/2014/main" id="{8BB3219B-8DB5-47A7-957A-DC266F18EBA6}"/>
              </a:ext>
            </a:extLst>
          </p:cNvPr>
          <p:cNvSpPr>
            <a:spLocks noGrp="1"/>
          </p:cNvSpPr>
          <p:nvPr>
            <p:ph type="sldNum" sz="quarter" idx="12"/>
          </p:nvPr>
        </p:nvSpPr>
        <p:spPr/>
        <p:txBody>
          <a:bodyPr/>
          <a:lstStyle/>
          <a:p>
            <a:fld id="{E76678FA-D766-4D5D-8CB0-03987CC60F10}" type="slidenum">
              <a:rPr lang="en-US" smtClean="0"/>
              <a:t>6</a:t>
            </a:fld>
            <a:endParaRPr lang="en-US" dirty="0"/>
          </a:p>
        </p:txBody>
      </p:sp>
    </p:spTree>
    <p:extLst>
      <p:ext uri="{BB962C8B-B14F-4D97-AF65-F5344CB8AC3E}">
        <p14:creationId xmlns:p14="http://schemas.microsoft.com/office/powerpoint/2010/main" val="1293307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Inserting a Table</a:t>
            </a:r>
          </a:p>
        </p:txBody>
      </p:sp>
      <p:sp>
        <p:nvSpPr>
          <p:cNvPr id="3" name="Content Placeholder 2"/>
          <p:cNvSpPr>
            <a:spLocks noGrp="1"/>
          </p:cNvSpPr>
          <p:nvPr>
            <p:ph idx="1"/>
          </p:nvPr>
        </p:nvSpPr>
        <p:spPr/>
        <p:txBody>
          <a:bodyPr/>
          <a:lstStyle/>
          <a:p>
            <a:r>
              <a:rPr lang="en-US" dirty="0"/>
              <a:t>If you need a larger table, click the </a:t>
            </a:r>
            <a:r>
              <a:rPr lang="en-US" b="1" dirty="0"/>
              <a:t>Insert Table</a:t>
            </a:r>
            <a:r>
              <a:rPr lang="en-US" dirty="0"/>
              <a:t> command from the list</a:t>
            </a:r>
          </a:p>
        </p:txBody>
      </p:sp>
      <p:pic>
        <p:nvPicPr>
          <p:cNvPr id="6" name="Picture 5" descr="\\CCISERVER\Common\Publishing\Working\In Development\3260 Word 2016 Core\Screens\wd-242.png"/>
          <p:cNvPicPr/>
          <p:nvPr/>
        </p:nvPicPr>
        <p:blipFill>
          <a:blip r:embed="rId2">
            <a:extLst>
              <a:ext uri="{28A0092B-C50C-407E-A947-70E740481C1C}">
                <a14:useLocalDpi xmlns:a14="http://schemas.microsoft.com/office/drawing/2010/main" val="0"/>
              </a:ext>
            </a:extLst>
          </a:blip>
          <a:srcRect/>
          <a:stretch>
            <a:fillRect/>
          </a:stretch>
        </p:blipFill>
        <p:spPr bwMode="auto">
          <a:xfrm>
            <a:off x="1126410" y="2252937"/>
            <a:ext cx="2325512" cy="2684819"/>
          </a:xfrm>
          <a:prstGeom prst="rect">
            <a:avLst/>
          </a:prstGeom>
          <a:noFill/>
          <a:ln>
            <a:noFill/>
          </a:ln>
        </p:spPr>
      </p:pic>
      <p:sp>
        <p:nvSpPr>
          <p:cNvPr id="7" name="Footer Placeholder 6">
            <a:extLst>
              <a:ext uri="{FF2B5EF4-FFF2-40B4-BE49-F238E27FC236}">
                <a16:creationId xmlns:a16="http://schemas.microsoft.com/office/drawing/2014/main" id="{DBBF77AA-5307-4806-8560-1368B2AF310E}"/>
              </a:ext>
            </a:extLst>
          </p:cNvPr>
          <p:cNvSpPr>
            <a:spLocks noGrp="1"/>
          </p:cNvSpPr>
          <p:nvPr>
            <p:ph type="ftr" sz="quarter" idx="11"/>
          </p:nvPr>
        </p:nvSpPr>
        <p:spPr/>
        <p:txBody>
          <a:bodyPr/>
          <a:lstStyle/>
          <a:p>
            <a:r>
              <a:rPr lang="en-US"/>
              <a:t>© Jasper Learning </a:t>
            </a:r>
            <a:endParaRPr lang="en-US" dirty="0"/>
          </a:p>
        </p:txBody>
      </p:sp>
      <p:sp>
        <p:nvSpPr>
          <p:cNvPr id="8" name="Slide Number Placeholder 7">
            <a:extLst>
              <a:ext uri="{FF2B5EF4-FFF2-40B4-BE49-F238E27FC236}">
                <a16:creationId xmlns:a16="http://schemas.microsoft.com/office/drawing/2014/main" id="{3D9538DB-DCE0-47D5-A6A2-F1DAD570A6C5}"/>
              </a:ext>
            </a:extLst>
          </p:cNvPr>
          <p:cNvSpPr>
            <a:spLocks noGrp="1"/>
          </p:cNvSpPr>
          <p:nvPr>
            <p:ph type="sldNum" sz="quarter" idx="12"/>
          </p:nvPr>
        </p:nvSpPr>
        <p:spPr/>
        <p:txBody>
          <a:bodyPr/>
          <a:lstStyle/>
          <a:p>
            <a:fld id="{E76678FA-D766-4D5D-8CB0-03987CC60F10}" type="slidenum">
              <a:rPr lang="en-US" smtClean="0"/>
              <a:t>7</a:t>
            </a:fld>
            <a:endParaRPr lang="en-US" dirty="0"/>
          </a:p>
        </p:txBody>
      </p:sp>
    </p:spTree>
    <p:extLst>
      <p:ext uri="{BB962C8B-B14F-4D97-AF65-F5344CB8AC3E}">
        <p14:creationId xmlns:p14="http://schemas.microsoft.com/office/powerpoint/2010/main" val="29287951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Inserting a Table</a:t>
            </a:r>
          </a:p>
        </p:txBody>
      </p:sp>
      <p:sp>
        <p:nvSpPr>
          <p:cNvPr id="3" name="Content Placeholder 2"/>
          <p:cNvSpPr>
            <a:spLocks noGrp="1"/>
          </p:cNvSpPr>
          <p:nvPr>
            <p:ph idx="1"/>
          </p:nvPr>
        </p:nvSpPr>
        <p:spPr>
          <a:xfrm>
            <a:off x="609600" y="1727797"/>
            <a:ext cx="10581564" cy="4525963"/>
          </a:xfrm>
        </p:spPr>
        <p:txBody>
          <a:bodyPr>
            <a:normAutofit/>
          </a:bodyPr>
          <a:lstStyle/>
          <a:p>
            <a:r>
              <a:rPr lang="en-US" b="1" dirty="0"/>
              <a:t>Working with Text</a:t>
            </a:r>
          </a:p>
          <a:p>
            <a:pPr lvl="1"/>
            <a:r>
              <a:rPr lang="en-US" dirty="0"/>
              <a:t>To move within a table:</a:t>
            </a:r>
          </a:p>
          <a:p>
            <a:pPr lvl="2"/>
            <a:r>
              <a:rPr lang="en-US" dirty="0"/>
              <a:t>Press ENTER to add more lines of text in the same cell</a:t>
            </a:r>
          </a:p>
          <a:p>
            <a:pPr lvl="2"/>
            <a:r>
              <a:rPr lang="en-US" dirty="0"/>
              <a:t>Use the directional arrow keys to move through the text in a cell</a:t>
            </a:r>
          </a:p>
          <a:p>
            <a:pPr lvl="2"/>
            <a:r>
              <a:rPr lang="en-US" dirty="0"/>
              <a:t>Press TAB to move forward to the next cell, or press SHIFT+TAB to move to the previous cell</a:t>
            </a:r>
          </a:p>
          <a:p>
            <a:pPr lvl="2"/>
            <a:r>
              <a:rPr lang="en-US" dirty="0"/>
              <a:t>To insert a tab or indent, press CTRL+TAB</a:t>
            </a:r>
          </a:p>
          <a:p>
            <a:pPr lvl="2"/>
            <a:r>
              <a:rPr lang="en-US" dirty="0"/>
              <a:t>To add more rows at the end of the table, in the last cell in the last column of the table, press TAB</a:t>
            </a:r>
          </a:p>
        </p:txBody>
      </p:sp>
      <p:sp>
        <p:nvSpPr>
          <p:cNvPr id="6" name="Footer Placeholder 5">
            <a:extLst>
              <a:ext uri="{FF2B5EF4-FFF2-40B4-BE49-F238E27FC236}">
                <a16:creationId xmlns:a16="http://schemas.microsoft.com/office/drawing/2014/main" id="{00174246-7A0E-4583-93BE-4A49B5627486}"/>
              </a:ext>
            </a:extLst>
          </p:cNvPr>
          <p:cNvSpPr>
            <a:spLocks noGrp="1"/>
          </p:cNvSpPr>
          <p:nvPr>
            <p:ph type="ftr" sz="quarter" idx="11"/>
          </p:nvPr>
        </p:nvSpPr>
        <p:spPr/>
        <p:txBody>
          <a:bodyPr/>
          <a:lstStyle/>
          <a:p>
            <a:r>
              <a:rPr lang="en-US"/>
              <a:t>© Jasper Learning </a:t>
            </a:r>
            <a:endParaRPr lang="en-US" dirty="0"/>
          </a:p>
        </p:txBody>
      </p:sp>
      <p:sp>
        <p:nvSpPr>
          <p:cNvPr id="7" name="Slide Number Placeholder 6">
            <a:extLst>
              <a:ext uri="{FF2B5EF4-FFF2-40B4-BE49-F238E27FC236}">
                <a16:creationId xmlns:a16="http://schemas.microsoft.com/office/drawing/2014/main" id="{DC39EB7D-5510-4496-B408-759AD9383565}"/>
              </a:ext>
            </a:extLst>
          </p:cNvPr>
          <p:cNvSpPr>
            <a:spLocks noGrp="1"/>
          </p:cNvSpPr>
          <p:nvPr>
            <p:ph type="sldNum" sz="quarter" idx="12"/>
          </p:nvPr>
        </p:nvSpPr>
        <p:spPr/>
        <p:txBody>
          <a:bodyPr/>
          <a:lstStyle/>
          <a:p>
            <a:fld id="{E76678FA-D766-4D5D-8CB0-03987CC60F10}" type="slidenum">
              <a:rPr lang="en-US" smtClean="0"/>
              <a:t>8</a:t>
            </a:fld>
            <a:endParaRPr lang="en-US" dirty="0"/>
          </a:p>
        </p:txBody>
      </p:sp>
    </p:spTree>
    <p:extLst>
      <p:ext uri="{BB962C8B-B14F-4D97-AF65-F5344CB8AC3E}">
        <p14:creationId xmlns:p14="http://schemas.microsoft.com/office/powerpoint/2010/main" val="36403763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Inserting a Table</a:t>
            </a:r>
          </a:p>
        </p:txBody>
      </p:sp>
      <p:sp>
        <p:nvSpPr>
          <p:cNvPr id="3" name="Content Placeholder 2"/>
          <p:cNvSpPr>
            <a:spLocks noGrp="1"/>
          </p:cNvSpPr>
          <p:nvPr>
            <p:ph idx="1"/>
          </p:nvPr>
        </p:nvSpPr>
        <p:spPr/>
        <p:txBody>
          <a:bodyPr>
            <a:normAutofit/>
          </a:bodyPr>
          <a:lstStyle/>
          <a:p>
            <a:r>
              <a:rPr lang="en-US" b="1" dirty="0"/>
              <a:t>Formatting the Table</a:t>
            </a:r>
          </a:p>
          <a:p>
            <a:pPr lvl="1"/>
            <a:r>
              <a:rPr lang="en-US" dirty="0"/>
              <a:t>Select text before making any changes</a:t>
            </a:r>
          </a:p>
          <a:p>
            <a:pPr lvl="1"/>
            <a:r>
              <a:rPr lang="en-US" dirty="0"/>
              <a:t>May be tempted to format the text as you type but consider waiting until you have entered all the text</a:t>
            </a:r>
          </a:p>
          <a:p>
            <a:pPr lvl="2"/>
            <a:r>
              <a:rPr lang="en-US" dirty="0"/>
              <a:t>Gives you a better idea of what needs to be changed in the overall layout and design of the table</a:t>
            </a:r>
          </a:p>
          <a:p>
            <a:pPr lvl="1"/>
            <a:r>
              <a:rPr lang="en-US" dirty="0"/>
              <a:t>Use options in the Table Tools Ribbon to format or adjust the appearance of the content</a:t>
            </a:r>
          </a:p>
          <a:p>
            <a:endParaRPr lang="en-US" dirty="0"/>
          </a:p>
        </p:txBody>
      </p:sp>
      <p:sp>
        <p:nvSpPr>
          <p:cNvPr id="6" name="Footer Placeholder 5">
            <a:extLst>
              <a:ext uri="{FF2B5EF4-FFF2-40B4-BE49-F238E27FC236}">
                <a16:creationId xmlns:a16="http://schemas.microsoft.com/office/drawing/2014/main" id="{8A4C1F55-21AC-4549-B71B-271631BA3312}"/>
              </a:ext>
            </a:extLst>
          </p:cNvPr>
          <p:cNvSpPr>
            <a:spLocks noGrp="1"/>
          </p:cNvSpPr>
          <p:nvPr>
            <p:ph type="ftr" sz="quarter" idx="11"/>
          </p:nvPr>
        </p:nvSpPr>
        <p:spPr/>
        <p:txBody>
          <a:bodyPr/>
          <a:lstStyle/>
          <a:p>
            <a:r>
              <a:rPr lang="en-US"/>
              <a:t>© Jasper Learning </a:t>
            </a:r>
            <a:endParaRPr lang="en-US" dirty="0"/>
          </a:p>
        </p:txBody>
      </p:sp>
      <p:sp>
        <p:nvSpPr>
          <p:cNvPr id="7" name="Slide Number Placeholder 6">
            <a:extLst>
              <a:ext uri="{FF2B5EF4-FFF2-40B4-BE49-F238E27FC236}">
                <a16:creationId xmlns:a16="http://schemas.microsoft.com/office/drawing/2014/main" id="{72A8F550-0CB3-48A2-A644-5F631E78EEEE}"/>
              </a:ext>
            </a:extLst>
          </p:cNvPr>
          <p:cNvSpPr>
            <a:spLocks noGrp="1"/>
          </p:cNvSpPr>
          <p:nvPr>
            <p:ph type="sldNum" sz="quarter" idx="12"/>
          </p:nvPr>
        </p:nvSpPr>
        <p:spPr/>
        <p:txBody>
          <a:bodyPr/>
          <a:lstStyle/>
          <a:p>
            <a:fld id="{E76678FA-D766-4D5D-8CB0-03987CC60F10}" type="slidenum">
              <a:rPr lang="en-US" smtClean="0"/>
              <a:t>9</a:t>
            </a:fld>
            <a:endParaRPr lang="en-US" dirty="0"/>
          </a:p>
        </p:txBody>
      </p:sp>
    </p:spTree>
    <p:extLst>
      <p:ext uri="{BB962C8B-B14F-4D97-AF65-F5344CB8AC3E}">
        <p14:creationId xmlns:p14="http://schemas.microsoft.com/office/powerpoint/2010/main" val="2256683338"/>
      </p:ext>
    </p:extLst>
  </p:cSld>
  <p:clrMapOvr>
    <a:masterClrMapping/>
  </p:clrMapOvr>
</p:sld>
</file>

<file path=ppt/theme/theme1.xml><?xml version="1.0" encoding="utf-8"?>
<a:theme xmlns:a="http://schemas.openxmlformats.org/drawingml/2006/main" name="pptDB35.tm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pptD74B.tmp</Template>
  <TotalTime>422</TotalTime>
  <Words>1587</Words>
  <Application>Microsoft Office PowerPoint</Application>
  <PresentationFormat>Widescreen</PresentationFormat>
  <Paragraphs>204</Paragraphs>
  <Slides>26</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26</vt:i4>
      </vt:variant>
    </vt:vector>
  </HeadingPairs>
  <TitlesOfParts>
    <vt:vector size="32" baseType="lpstr">
      <vt:lpstr>Arial</vt:lpstr>
      <vt:lpstr>Calibri</vt:lpstr>
      <vt:lpstr>Calibri Light</vt:lpstr>
      <vt:lpstr>Segoe UI</vt:lpstr>
      <vt:lpstr>pptDB35.tmp</vt:lpstr>
      <vt:lpstr>Custom Design</vt:lpstr>
      <vt:lpstr>PowerPoint Presentation</vt:lpstr>
      <vt:lpstr>Microsoft Word</vt:lpstr>
      <vt:lpstr>Lesson Objectives</vt:lpstr>
      <vt:lpstr>Working with Tables</vt:lpstr>
      <vt:lpstr>Working with Tables</vt:lpstr>
      <vt:lpstr>Inserting a Table</vt:lpstr>
      <vt:lpstr>Inserting a Table</vt:lpstr>
      <vt:lpstr>Inserting a Table</vt:lpstr>
      <vt:lpstr>Inserting a Table</vt:lpstr>
      <vt:lpstr>Modifying Tables</vt:lpstr>
      <vt:lpstr>Modifying Tables</vt:lpstr>
      <vt:lpstr>Modifying Tables</vt:lpstr>
      <vt:lpstr>Modifying Tables</vt:lpstr>
      <vt:lpstr>Modifying Tables</vt:lpstr>
      <vt:lpstr>Modifying Tables</vt:lpstr>
      <vt:lpstr>Modifying Tables</vt:lpstr>
      <vt:lpstr>Modifying Tables</vt:lpstr>
      <vt:lpstr>Modifying Tables</vt:lpstr>
      <vt:lpstr>Modifying Tables</vt:lpstr>
      <vt:lpstr>Modifying Tables</vt:lpstr>
      <vt:lpstr>Modifying Tables</vt:lpstr>
      <vt:lpstr>Converting Tabular Information</vt:lpstr>
      <vt:lpstr>Converting Tabular Information</vt:lpstr>
      <vt:lpstr>Sorting Data</vt:lpstr>
      <vt:lpstr>Sorting Data</vt:lpstr>
      <vt:lpstr>Lesson 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Word 2016 Core</dc:title>
  <dc:creator>CCI Student</dc:creator>
  <cp:lastModifiedBy>Sue Wong</cp:lastModifiedBy>
  <cp:revision>59</cp:revision>
  <dcterms:created xsi:type="dcterms:W3CDTF">2016-06-08T21:39:01Z</dcterms:created>
  <dcterms:modified xsi:type="dcterms:W3CDTF">2019-08-29T21:56:30Z</dcterms:modified>
</cp:coreProperties>
</file>